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6858000" cx="12192000"/>
  <p:notesSz cx="6858000" cy="9144000"/>
  <p:embeddedFontLst>
    <p:embeddedFont>
      <p:font typeface="Libre Franklin"/>
      <p:regular r:id="rId24"/>
      <p:bold r:id="rId25"/>
      <p:italic r:id="rId26"/>
      <p:boldItalic r:id="rId27"/>
    </p:embeddedFont>
    <p:embeddedFont>
      <p:font typeface="Roboto"/>
      <p:regular r:id="rId28"/>
      <p:bold r:id="rId29"/>
      <p:italic r:id="rId30"/>
      <p:boldItalic r:id="rId31"/>
    </p:embeddedFont>
    <p:embeddedFont>
      <p:font typeface="Mulish"/>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6" roundtripDataSignature="AMtx7miy/pPSBfItrUpi05onj/ieWTME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LibreFranklin-regular.fnt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ibreFranklin-italic.fntdata"/><Relationship Id="rId25" Type="http://schemas.openxmlformats.org/officeDocument/2006/relationships/font" Target="fonts/LibreFranklin-bold.fntdata"/><Relationship Id="rId28" Type="http://schemas.openxmlformats.org/officeDocument/2006/relationships/font" Target="fonts/Roboto-regular.fntdata"/><Relationship Id="rId27" Type="http://schemas.openxmlformats.org/officeDocument/2006/relationships/font" Target="fonts/LibreFranklin-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7.xml"/><Relationship Id="rId33" Type="http://schemas.openxmlformats.org/officeDocument/2006/relationships/font" Target="fonts/Mulish-bold.fntdata"/><Relationship Id="rId10" Type="http://schemas.openxmlformats.org/officeDocument/2006/relationships/slide" Target="slides/slide6.xml"/><Relationship Id="rId32" Type="http://schemas.openxmlformats.org/officeDocument/2006/relationships/font" Target="fonts/Mulish-regular.fntdata"/><Relationship Id="rId13" Type="http://schemas.openxmlformats.org/officeDocument/2006/relationships/slide" Target="slides/slide9.xml"/><Relationship Id="rId35" Type="http://schemas.openxmlformats.org/officeDocument/2006/relationships/font" Target="fonts/Mulish-boldItalic.fntdata"/><Relationship Id="rId12" Type="http://schemas.openxmlformats.org/officeDocument/2006/relationships/slide" Target="slides/slide8.xml"/><Relationship Id="rId34" Type="http://schemas.openxmlformats.org/officeDocument/2006/relationships/font" Target="fonts/Mulish-italic.fntdata"/><Relationship Id="rId15" Type="http://schemas.openxmlformats.org/officeDocument/2006/relationships/slide" Target="slides/slide11.xml"/><Relationship Id="rId14" Type="http://schemas.openxmlformats.org/officeDocument/2006/relationships/slide" Target="slides/slide10.xml"/><Relationship Id="rId36" Type="http://customschemas.google.com/relationships/presentationmetadata" Target="meta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bg>
      <p:bgPr>
        <a:solidFill>
          <a:schemeClr val="lt2"/>
        </a:solidFill>
      </p:bgPr>
    </p:bg>
    <p:spTree>
      <p:nvGrpSpPr>
        <p:cNvPr id="12" name="Shape 12"/>
        <p:cNvGrpSpPr/>
        <p:nvPr/>
      </p:nvGrpSpPr>
      <p:grpSpPr>
        <a:xfrm>
          <a:off x="0" y="0"/>
          <a:ext cx="0" cy="0"/>
          <a:chOff x="0" y="0"/>
          <a:chExt cx="0" cy="0"/>
        </a:xfrm>
      </p:grpSpPr>
      <p:sp>
        <p:nvSpPr>
          <p:cNvPr id="13" name="Google Shape;13;p21"/>
          <p:cNvSpPr txBox="1"/>
          <p:nvPr>
            <p:ph type="ctrTitle"/>
          </p:nvPr>
        </p:nvSpPr>
        <p:spPr>
          <a:xfrm>
            <a:off x="1915128" y="1788454"/>
            <a:ext cx="8361229" cy="2098226"/>
          </a:xfrm>
          <a:prstGeom prst="rect">
            <a:avLst/>
          </a:prstGeom>
          <a:noFill/>
          <a:ln>
            <a:noFill/>
          </a:ln>
        </p:spPr>
        <p:txBody>
          <a:bodyPr anchorCtr="0" anchor="b" bIns="45700" lIns="91425" spcFirstLastPara="1" rIns="91425" wrap="square" tIns="45700">
            <a:noAutofit/>
          </a:bodyPr>
          <a:lstStyle>
            <a:lvl1pPr lvl="0" algn="ctr">
              <a:lnSpc>
                <a:spcPct val="89000"/>
              </a:lnSpc>
              <a:spcBef>
                <a:spcPts val="0"/>
              </a:spcBef>
              <a:spcAft>
                <a:spcPts val="0"/>
              </a:spcAft>
              <a:buClr>
                <a:schemeClr val="dk2"/>
              </a:buClr>
              <a:buSzPts val="7200"/>
              <a:buFont typeface="Libre Franklin"/>
              <a:buNone/>
              <a:defRPr sz="720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1"/>
          <p:cNvSpPr txBox="1"/>
          <p:nvPr>
            <p:ph idx="1" type="subTitle"/>
          </p:nvPr>
        </p:nvSpPr>
        <p:spPr>
          <a:xfrm>
            <a:off x="2679906" y="3956279"/>
            <a:ext cx="6831673" cy="1086237"/>
          </a:xfrm>
          <a:prstGeom prst="rect">
            <a:avLst/>
          </a:prstGeom>
          <a:noFill/>
          <a:ln>
            <a:noFill/>
          </a:ln>
        </p:spPr>
        <p:txBody>
          <a:bodyPr anchorCtr="0" anchor="t" bIns="45700" lIns="91425" spcFirstLastPara="1" rIns="91425" wrap="square" tIns="45700">
            <a:normAutofit/>
          </a:bodyPr>
          <a:lstStyle>
            <a:lvl1pPr lvl="0" algn="ctr">
              <a:lnSpc>
                <a:spcPct val="112000"/>
              </a:lnSpc>
              <a:spcBef>
                <a:spcPts val="0"/>
              </a:spcBef>
              <a:spcAft>
                <a:spcPts val="0"/>
              </a:spcAft>
              <a:buClr>
                <a:schemeClr val="dk2"/>
              </a:buClr>
              <a:buSzPts val="2300"/>
              <a:buNone/>
              <a:defRPr sz="23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p:txBody>
      </p:sp>
      <p:sp>
        <p:nvSpPr>
          <p:cNvPr id="15" name="Google Shape;15;p21"/>
          <p:cNvSpPr txBox="1"/>
          <p:nvPr>
            <p:ph idx="10" type="dt"/>
          </p:nvPr>
        </p:nvSpPr>
        <p:spPr>
          <a:xfrm>
            <a:off x="752858" y="6453386"/>
            <a:ext cx="1607944"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1"/>
          <p:cNvSpPr txBox="1"/>
          <p:nvPr>
            <p:ph idx="11" type="ftr"/>
          </p:nvPr>
        </p:nvSpPr>
        <p:spPr>
          <a:xfrm>
            <a:off x="2584054"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1"/>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grpSp>
        <p:nvGrpSpPr>
          <p:cNvPr id="18" name="Google Shape;18;p21"/>
          <p:cNvGrpSpPr/>
          <p:nvPr/>
        </p:nvGrpSpPr>
        <p:grpSpPr>
          <a:xfrm>
            <a:off x="752858" y="744469"/>
            <a:ext cx="10674117" cy="5349671"/>
            <a:chOff x="752858" y="744469"/>
            <a:chExt cx="10674117" cy="5349671"/>
          </a:xfrm>
        </p:grpSpPr>
        <p:sp>
          <p:nvSpPr>
            <p:cNvPr id="19" name="Google Shape;19;p21"/>
            <p:cNvSpPr/>
            <p:nvPr/>
          </p:nvSpPr>
          <p:spPr>
            <a:xfrm>
              <a:off x="8151962" y="1685652"/>
              <a:ext cx="3275013" cy="4408488"/>
            </a:xfrm>
            <a:custGeom>
              <a:rect b="b" l="l" r="r" t="t"/>
              <a:pathLst>
                <a:path extrusionOk="0" h="10000" w="10000">
                  <a:moveTo>
                    <a:pt x="8761" y="0"/>
                  </a:moveTo>
                  <a:lnTo>
                    <a:pt x="10000" y="0"/>
                  </a:lnTo>
                  <a:lnTo>
                    <a:pt x="10000" y="10000"/>
                  </a:lnTo>
                  <a:lnTo>
                    <a:pt x="0" y="10000"/>
                  </a:lnTo>
                  <a:lnTo>
                    <a:pt x="0" y="9126"/>
                  </a:lnTo>
                  <a:lnTo>
                    <a:pt x="8761" y="9127"/>
                  </a:lnTo>
                  <a:lnTo>
                    <a:pt x="8761" y="0"/>
                  </a:lnTo>
                  <a:close/>
                </a:path>
              </a:pathLst>
            </a:custGeom>
            <a:solidFill>
              <a:schemeClr val="dk2"/>
            </a:solidFill>
            <a:ln>
              <a:noFill/>
            </a:ln>
          </p:spPr>
        </p:sp>
        <p:sp>
          <p:nvSpPr>
            <p:cNvPr id="20" name="Google Shape;20;p21"/>
            <p:cNvSpPr/>
            <p:nvPr/>
          </p:nvSpPr>
          <p:spPr>
            <a:xfrm rot="10800000">
              <a:off x="752858" y="744469"/>
              <a:ext cx="3275668" cy="4408488"/>
            </a:xfrm>
            <a:custGeom>
              <a:rect b="b" l="l" r="r" t="t"/>
              <a:pathLst>
                <a:path extrusionOk="0" h="10000" w="10002">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 name="Shape 21"/>
        <p:cNvGrpSpPr/>
        <p:nvPr/>
      </p:nvGrpSpPr>
      <p:grpSpPr>
        <a:xfrm>
          <a:off x="0" y="0"/>
          <a:ext cx="0" cy="0"/>
          <a:chOff x="0" y="0"/>
          <a:chExt cx="0" cy="0"/>
        </a:xfrm>
      </p:grpSpPr>
      <p:sp>
        <p:nvSpPr>
          <p:cNvPr id="22" name="Google Shape;22;p2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2"/>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24" name="Google Shape;24;p22"/>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2"/>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2"/>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bg>
      <p:bgPr>
        <a:solidFill>
          <a:schemeClr val="dk2"/>
        </a:solidFill>
      </p:bgPr>
    </p:bg>
    <p:spTree>
      <p:nvGrpSpPr>
        <p:cNvPr id="27" name="Shape 27"/>
        <p:cNvGrpSpPr/>
        <p:nvPr/>
      </p:nvGrpSpPr>
      <p:grpSpPr>
        <a:xfrm>
          <a:off x="0" y="0"/>
          <a:ext cx="0" cy="0"/>
          <a:chOff x="0" y="0"/>
          <a:chExt cx="0" cy="0"/>
        </a:xfrm>
      </p:grpSpPr>
      <p:sp>
        <p:nvSpPr>
          <p:cNvPr id="28" name="Google Shape;28;p23"/>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lvl1pPr lvl="0"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3"/>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lvl1pPr indent="-228600" lvl="0" marL="457200" algn="r">
              <a:lnSpc>
                <a:spcPct val="112000"/>
              </a:lnSpc>
              <a:spcBef>
                <a:spcPts val="0"/>
              </a:spcBef>
              <a:spcAft>
                <a:spcPts val="0"/>
              </a:spcAft>
              <a:buClr>
                <a:schemeClr val="lt2"/>
              </a:buClr>
              <a:buSzPts val="2400"/>
              <a:buNone/>
              <a:defRPr sz="2400">
                <a:solidFill>
                  <a:schemeClr val="lt2"/>
                </a:solidFill>
              </a:defRPr>
            </a:lvl1pPr>
            <a:lvl2pPr indent="-228600" lvl="1" marL="914400" algn="l">
              <a:lnSpc>
                <a:spcPct val="94000"/>
              </a:lnSpc>
              <a:spcBef>
                <a:spcPts val="500"/>
              </a:spcBef>
              <a:spcAft>
                <a:spcPts val="0"/>
              </a:spcAft>
              <a:buClr>
                <a:schemeClr val="lt1"/>
              </a:buClr>
              <a:buSzPts val="2000"/>
              <a:buNone/>
              <a:defRPr sz="2000">
                <a:solidFill>
                  <a:schemeClr val="lt1"/>
                </a:solidFill>
              </a:defRPr>
            </a:lvl2pPr>
            <a:lvl3pPr indent="-228600" lvl="2" marL="1371600" algn="l">
              <a:lnSpc>
                <a:spcPct val="94000"/>
              </a:lnSpc>
              <a:spcBef>
                <a:spcPts val="500"/>
              </a:spcBef>
              <a:spcAft>
                <a:spcPts val="0"/>
              </a:spcAft>
              <a:buClr>
                <a:schemeClr val="lt1"/>
              </a:buClr>
              <a:buSzPts val="1800"/>
              <a:buNone/>
              <a:defRPr sz="1800">
                <a:solidFill>
                  <a:schemeClr val="lt1"/>
                </a:solidFill>
              </a:defRPr>
            </a:lvl3pPr>
            <a:lvl4pPr indent="-228600" lvl="3" marL="1828800" algn="l">
              <a:lnSpc>
                <a:spcPct val="94000"/>
              </a:lnSpc>
              <a:spcBef>
                <a:spcPts val="500"/>
              </a:spcBef>
              <a:spcAft>
                <a:spcPts val="0"/>
              </a:spcAft>
              <a:buClr>
                <a:schemeClr val="lt1"/>
              </a:buClr>
              <a:buSzPts val="1600"/>
              <a:buNone/>
              <a:defRPr sz="1600">
                <a:solidFill>
                  <a:schemeClr val="lt1"/>
                </a:solidFill>
              </a:defRPr>
            </a:lvl4pPr>
            <a:lvl5pPr indent="-228600" lvl="4" marL="2286000" algn="l">
              <a:lnSpc>
                <a:spcPct val="94000"/>
              </a:lnSpc>
              <a:spcBef>
                <a:spcPts val="500"/>
              </a:spcBef>
              <a:spcAft>
                <a:spcPts val="0"/>
              </a:spcAft>
              <a:buClr>
                <a:schemeClr val="lt1"/>
              </a:buClr>
              <a:buSzPts val="1600"/>
              <a:buNone/>
              <a:defRPr sz="1600">
                <a:solidFill>
                  <a:schemeClr val="lt1"/>
                </a:solidFill>
              </a:defRPr>
            </a:lvl5pPr>
            <a:lvl6pPr indent="-228600" lvl="5" marL="2743200" algn="l">
              <a:lnSpc>
                <a:spcPct val="94000"/>
              </a:lnSpc>
              <a:spcBef>
                <a:spcPts val="500"/>
              </a:spcBef>
              <a:spcAft>
                <a:spcPts val="0"/>
              </a:spcAft>
              <a:buClr>
                <a:schemeClr val="lt1"/>
              </a:buClr>
              <a:buSzPts val="1600"/>
              <a:buNone/>
              <a:defRPr sz="1600">
                <a:solidFill>
                  <a:schemeClr val="lt1"/>
                </a:solidFill>
              </a:defRPr>
            </a:lvl6pPr>
            <a:lvl7pPr indent="-228600" lvl="6" marL="3200400" algn="l">
              <a:lnSpc>
                <a:spcPct val="94000"/>
              </a:lnSpc>
              <a:spcBef>
                <a:spcPts val="500"/>
              </a:spcBef>
              <a:spcAft>
                <a:spcPts val="0"/>
              </a:spcAft>
              <a:buClr>
                <a:schemeClr val="lt1"/>
              </a:buClr>
              <a:buSzPts val="1600"/>
              <a:buNone/>
              <a:defRPr sz="1600">
                <a:solidFill>
                  <a:schemeClr val="lt1"/>
                </a:solidFill>
              </a:defRPr>
            </a:lvl7pPr>
            <a:lvl8pPr indent="-228600" lvl="7" marL="3657600" algn="l">
              <a:lnSpc>
                <a:spcPct val="94000"/>
              </a:lnSpc>
              <a:spcBef>
                <a:spcPts val="500"/>
              </a:spcBef>
              <a:spcAft>
                <a:spcPts val="0"/>
              </a:spcAft>
              <a:buClr>
                <a:schemeClr val="lt1"/>
              </a:buClr>
              <a:buSzPts val="1600"/>
              <a:buNone/>
              <a:defRPr sz="1600">
                <a:solidFill>
                  <a:schemeClr val="lt1"/>
                </a:solidFill>
              </a:defRPr>
            </a:lvl8pPr>
            <a:lvl9pPr indent="-228600" lvl="8" marL="4114800" algn="l">
              <a:lnSpc>
                <a:spcPct val="94000"/>
              </a:lnSpc>
              <a:spcBef>
                <a:spcPts val="500"/>
              </a:spcBef>
              <a:spcAft>
                <a:spcPts val="200"/>
              </a:spcAft>
              <a:buClr>
                <a:schemeClr val="lt1"/>
              </a:buClr>
              <a:buSzPts val="1600"/>
              <a:buNone/>
              <a:defRPr sz="1600">
                <a:solidFill>
                  <a:schemeClr val="lt1"/>
                </a:solidFill>
              </a:defRPr>
            </a:lvl9pPr>
          </a:lstStyle>
          <a:p/>
        </p:txBody>
      </p:sp>
      <p:sp>
        <p:nvSpPr>
          <p:cNvPr id="30" name="Google Shape;30;p23"/>
          <p:cNvSpPr txBox="1"/>
          <p:nvPr>
            <p:ph idx="10" type="dt"/>
          </p:nvPr>
        </p:nvSpPr>
        <p:spPr>
          <a:xfrm>
            <a:off x="738908" y="6453386"/>
            <a:ext cx="1622409"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3"/>
          <p:cNvSpPr txBox="1"/>
          <p:nvPr>
            <p:ph idx="11" type="ftr"/>
          </p:nvPr>
        </p:nvSpPr>
        <p:spPr>
          <a:xfrm>
            <a:off x="2584312"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3"/>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33" name="Google Shape;33;p23" title="Crop Mark"/>
          <p:cNvSpPr/>
          <p:nvPr/>
        </p:nvSpPr>
        <p:spPr>
          <a:xfrm>
            <a:off x="8151962" y="1685652"/>
            <a:ext cx="3275013" cy="4408488"/>
          </a:xfrm>
          <a:custGeom>
            <a:rect b="b" l="l" r="r" t="t"/>
            <a:pathLst>
              <a:path extrusionOk="0" h="5554" w="4125">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4" name="Shape 34"/>
        <p:cNvGrpSpPr/>
        <p:nvPr/>
      </p:nvGrpSpPr>
      <p:grpSpPr>
        <a:xfrm>
          <a:off x="0" y="0"/>
          <a:ext cx="0" cy="0"/>
          <a:chOff x="0" y="0"/>
          <a:chExt cx="0" cy="0"/>
        </a:xfrm>
      </p:grpSpPr>
      <p:sp>
        <p:nvSpPr>
          <p:cNvPr id="35" name="Google Shape;35;p24"/>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4"/>
          <p:cNvSpPr txBox="1"/>
          <p:nvPr>
            <p:ph idx="1" type="body"/>
          </p:nvPr>
        </p:nvSpPr>
        <p:spPr>
          <a:xfrm>
            <a:off x="1371600"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37" name="Google Shape;37;p24"/>
          <p:cNvSpPr txBox="1"/>
          <p:nvPr>
            <p:ph idx="2" type="body"/>
          </p:nvPr>
        </p:nvSpPr>
        <p:spPr>
          <a:xfrm>
            <a:off x="6525403"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38" name="Google Shape;38;p24"/>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4"/>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4"/>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1" name="Shape 41"/>
        <p:cNvGrpSpPr/>
        <p:nvPr/>
      </p:nvGrpSpPr>
      <p:grpSpPr>
        <a:xfrm>
          <a:off x="0" y="0"/>
          <a:ext cx="0" cy="0"/>
          <a:chOff x="0" y="0"/>
          <a:chExt cx="0" cy="0"/>
        </a:xfrm>
      </p:grpSpPr>
      <p:sp>
        <p:nvSpPr>
          <p:cNvPr id="42" name="Google Shape;42;p25"/>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5"/>
          <p:cNvSpPr txBox="1"/>
          <p:nvPr>
            <p:ph idx="1" type="body"/>
          </p:nvPr>
        </p:nvSpPr>
        <p:spPr>
          <a:xfrm>
            <a:off x="1371600"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44" name="Google Shape;44;p25"/>
          <p:cNvSpPr txBox="1"/>
          <p:nvPr>
            <p:ph idx="2" type="body"/>
          </p:nvPr>
        </p:nvSpPr>
        <p:spPr>
          <a:xfrm>
            <a:off x="1371600"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5" name="Google Shape;45;p25"/>
          <p:cNvSpPr txBox="1"/>
          <p:nvPr>
            <p:ph idx="3" type="body"/>
          </p:nvPr>
        </p:nvSpPr>
        <p:spPr>
          <a:xfrm>
            <a:off x="6525014"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46" name="Google Shape;46;p25"/>
          <p:cNvSpPr txBox="1"/>
          <p:nvPr>
            <p:ph idx="4" type="body"/>
          </p:nvPr>
        </p:nvSpPr>
        <p:spPr>
          <a:xfrm>
            <a:off x="6525014"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7" name="Google Shape;47;p25"/>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5"/>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5"/>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0" name="Shape 50"/>
        <p:cNvGrpSpPr/>
        <p:nvPr/>
      </p:nvGrpSpPr>
      <p:grpSpPr>
        <a:xfrm>
          <a:off x="0" y="0"/>
          <a:ext cx="0" cy="0"/>
          <a:chOff x="0" y="0"/>
          <a:chExt cx="0" cy="0"/>
        </a:xfrm>
      </p:grpSpPr>
      <p:sp>
        <p:nvSpPr>
          <p:cNvPr id="51" name="Google Shape;51;p26"/>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6"/>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6"/>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6"/>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 name="Shape 55"/>
        <p:cNvGrpSpPr/>
        <p:nvPr/>
      </p:nvGrpSpPr>
      <p:grpSpPr>
        <a:xfrm>
          <a:off x="0" y="0"/>
          <a:ext cx="0" cy="0"/>
          <a:chOff x="0" y="0"/>
          <a:chExt cx="0" cy="0"/>
        </a:xfrm>
      </p:grpSpPr>
      <p:sp>
        <p:nvSpPr>
          <p:cNvPr id="56" name="Google Shape;56;p27"/>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7"/>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7"/>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59" name="Shape 59"/>
        <p:cNvGrpSpPr/>
        <p:nvPr/>
      </p:nvGrpSpPr>
      <p:grpSpPr>
        <a:xfrm>
          <a:off x="0" y="0"/>
          <a:ext cx="0" cy="0"/>
          <a:chOff x="0" y="0"/>
          <a:chExt cx="0" cy="0"/>
        </a:xfrm>
      </p:grpSpPr>
      <p:sp>
        <p:nvSpPr>
          <p:cNvPr id="60" name="Google Shape;60;p28"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8"/>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Autofit/>
          </a:bodyPr>
          <a:lstStyle>
            <a:lvl1pPr lvl="0" algn="l">
              <a:lnSpc>
                <a:spcPct val="84000"/>
              </a:lnSpc>
              <a:spcBef>
                <a:spcPts val="0"/>
              </a:spcBef>
              <a:spcAft>
                <a:spcPts val="0"/>
              </a:spcAft>
              <a:buClr>
                <a:schemeClr val="dk2"/>
              </a:buClr>
              <a:buSzPts val="4800"/>
              <a:buFont typeface="Libre Franklin"/>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8"/>
          <p:cNvSpPr txBox="1"/>
          <p:nvPr>
            <p:ph idx="1" type="body"/>
          </p:nvPr>
        </p:nvSpPr>
        <p:spPr>
          <a:xfrm>
            <a:off x="6256020" y="685801"/>
            <a:ext cx="5212080" cy="5175250"/>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sz="2000"/>
            </a:lvl1pPr>
            <a:lvl2pPr indent="-355600" lvl="1" marL="914400" algn="l">
              <a:lnSpc>
                <a:spcPct val="94000"/>
              </a:lnSpc>
              <a:spcBef>
                <a:spcPts val="500"/>
              </a:spcBef>
              <a:spcAft>
                <a:spcPts val="0"/>
              </a:spcAft>
              <a:buClr>
                <a:schemeClr val="dk2"/>
              </a:buClr>
              <a:buSzPts val="2000"/>
              <a:buChar char="–"/>
              <a:defRPr sz="2000"/>
            </a:lvl2pPr>
            <a:lvl3pPr indent="-342900" lvl="2" marL="1371600" algn="l">
              <a:lnSpc>
                <a:spcPct val="94000"/>
              </a:lnSpc>
              <a:spcBef>
                <a:spcPts val="500"/>
              </a:spcBef>
              <a:spcAft>
                <a:spcPts val="0"/>
              </a:spcAft>
              <a:buClr>
                <a:schemeClr val="dk2"/>
              </a:buClr>
              <a:buSzPts val="1800"/>
              <a:buChar char="■"/>
              <a:defRPr sz="1800"/>
            </a:lvl3pPr>
            <a:lvl4pPr indent="-342900" lvl="3" marL="1828800" algn="l">
              <a:lnSpc>
                <a:spcPct val="94000"/>
              </a:lnSpc>
              <a:spcBef>
                <a:spcPts val="500"/>
              </a:spcBef>
              <a:spcAft>
                <a:spcPts val="0"/>
              </a:spcAft>
              <a:buClr>
                <a:schemeClr val="dk2"/>
              </a:buClr>
              <a:buSzPts val="1800"/>
              <a:buChar char="–"/>
              <a:defRPr sz="1800"/>
            </a:lvl4pPr>
            <a:lvl5pPr indent="-330200" lvl="4" marL="2286000" algn="l">
              <a:lnSpc>
                <a:spcPct val="94000"/>
              </a:lnSpc>
              <a:spcBef>
                <a:spcPts val="500"/>
              </a:spcBef>
              <a:spcAft>
                <a:spcPts val="0"/>
              </a:spcAft>
              <a:buClr>
                <a:schemeClr val="dk2"/>
              </a:buClr>
              <a:buSzPts val="1600"/>
              <a:buChar char="■"/>
              <a:defRPr sz="1600"/>
            </a:lvl5pPr>
            <a:lvl6pPr indent="-330200" lvl="5" marL="2743200" algn="l">
              <a:lnSpc>
                <a:spcPct val="94000"/>
              </a:lnSpc>
              <a:spcBef>
                <a:spcPts val="500"/>
              </a:spcBef>
              <a:spcAft>
                <a:spcPts val="0"/>
              </a:spcAft>
              <a:buClr>
                <a:schemeClr val="dk2"/>
              </a:buClr>
              <a:buSzPts val="1600"/>
              <a:buChar char="–"/>
              <a:defRPr sz="1600"/>
            </a:lvl6pPr>
            <a:lvl7pPr indent="-330200" lvl="6" marL="3200400" algn="l">
              <a:lnSpc>
                <a:spcPct val="94000"/>
              </a:lnSpc>
              <a:spcBef>
                <a:spcPts val="500"/>
              </a:spcBef>
              <a:spcAft>
                <a:spcPts val="0"/>
              </a:spcAft>
              <a:buClr>
                <a:schemeClr val="dk2"/>
              </a:buClr>
              <a:buSzPts val="1600"/>
              <a:buChar char="■"/>
              <a:defRPr sz="1600"/>
            </a:lvl7pPr>
            <a:lvl8pPr indent="-330200" lvl="7" marL="3657600" algn="l">
              <a:lnSpc>
                <a:spcPct val="94000"/>
              </a:lnSpc>
              <a:spcBef>
                <a:spcPts val="500"/>
              </a:spcBef>
              <a:spcAft>
                <a:spcPts val="0"/>
              </a:spcAft>
              <a:buClr>
                <a:schemeClr val="dk2"/>
              </a:buClr>
              <a:buSzPts val="1600"/>
              <a:buChar char="–"/>
              <a:defRPr sz="1600"/>
            </a:lvl8pPr>
            <a:lvl9pPr indent="-330200" lvl="8" marL="4114800" algn="l">
              <a:lnSpc>
                <a:spcPct val="94000"/>
              </a:lnSpc>
              <a:spcBef>
                <a:spcPts val="500"/>
              </a:spcBef>
              <a:spcAft>
                <a:spcPts val="200"/>
              </a:spcAft>
              <a:buClr>
                <a:schemeClr val="dk2"/>
              </a:buClr>
              <a:buSzPts val="1600"/>
              <a:buChar char="■"/>
              <a:defRPr sz="1600"/>
            </a:lvl9pPr>
          </a:lstStyle>
          <a:p/>
        </p:txBody>
      </p:sp>
      <p:sp>
        <p:nvSpPr>
          <p:cNvPr id="63" name="Google Shape;63;p28"/>
          <p:cNvSpPr txBox="1"/>
          <p:nvPr>
            <p:ph idx="2" type="body"/>
          </p:nvPr>
        </p:nvSpPr>
        <p:spPr>
          <a:xfrm>
            <a:off x="723900" y="2856344"/>
            <a:ext cx="3855720" cy="3011056"/>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64" name="Google Shape;64;p28"/>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8"/>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8"/>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67" name="Google Shape;67;p28"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68" name="Shape 68"/>
        <p:cNvGrpSpPr/>
        <p:nvPr/>
      </p:nvGrpSpPr>
      <p:grpSpPr>
        <a:xfrm>
          <a:off x="0" y="0"/>
          <a:ext cx="0" cy="0"/>
          <a:chOff x="0" y="0"/>
          <a:chExt cx="0" cy="0"/>
        </a:xfrm>
      </p:grpSpPr>
      <p:sp>
        <p:nvSpPr>
          <p:cNvPr id="69" name="Google Shape;69;p29"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9"/>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rmAutofit/>
          </a:bodyPr>
          <a:lstStyle>
            <a:lvl1pPr lvl="0" algn="l">
              <a:lnSpc>
                <a:spcPct val="84000"/>
              </a:lnSpc>
              <a:spcBef>
                <a:spcPts val="0"/>
              </a:spcBef>
              <a:spcAft>
                <a:spcPts val="0"/>
              </a:spcAft>
              <a:buClr>
                <a:schemeClr val="dk2"/>
              </a:buClr>
              <a:buSzPts val="4800"/>
              <a:buFont typeface="Libre Franklin"/>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29"/>
          <p:cNvSpPr/>
          <p:nvPr>
            <p:ph idx="2" type="pic"/>
          </p:nvPr>
        </p:nvSpPr>
        <p:spPr>
          <a:xfrm>
            <a:off x="5532120" y="0"/>
            <a:ext cx="6659880" cy="6857999"/>
          </a:xfrm>
          <a:prstGeom prst="rect">
            <a:avLst/>
          </a:prstGeom>
          <a:noFill/>
          <a:ln>
            <a:noFill/>
          </a:ln>
        </p:spPr>
      </p:sp>
      <p:sp>
        <p:nvSpPr>
          <p:cNvPr id="72" name="Google Shape;72;p29"/>
          <p:cNvSpPr txBox="1"/>
          <p:nvPr>
            <p:ph idx="1" type="body"/>
          </p:nvPr>
        </p:nvSpPr>
        <p:spPr>
          <a:xfrm>
            <a:off x="723900" y="2855968"/>
            <a:ext cx="3855720" cy="3011432"/>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73" name="Google Shape;73;p29"/>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9"/>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9"/>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76" name="Google Shape;76;p29"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7" name="Shape 77"/>
        <p:cNvGrpSpPr/>
        <p:nvPr/>
      </p:nvGrpSpPr>
      <p:grpSpPr>
        <a:xfrm>
          <a:off x="0" y="0"/>
          <a:ext cx="0" cy="0"/>
          <a:chOff x="0" y="0"/>
          <a:chExt cx="0" cy="0"/>
        </a:xfrm>
      </p:grpSpPr>
      <p:sp>
        <p:nvSpPr>
          <p:cNvPr id="78" name="Google Shape;78;p30"/>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30"/>
          <p:cNvSpPr txBox="1"/>
          <p:nvPr>
            <p:ph idx="1" type="body"/>
          </p:nvPr>
        </p:nvSpPr>
        <p:spPr>
          <a:xfrm rot="5400000">
            <a:off x="4386263" y="-719137"/>
            <a:ext cx="3571875" cy="96012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0" name="Google Shape;80;p30"/>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0"/>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0"/>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3" name="Shape 83"/>
        <p:cNvGrpSpPr/>
        <p:nvPr/>
      </p:nvGrpSpPr>
      <p:grpSpPr>
        <a:xfrm>
          <a:off x="0" y="0"/>
          <a:ext cx="0" cy="0"/>
          <a:chOff x="0" y="0"/>
          <a:chExt cx="0" cy="0"/>
        </a:xfrm>
      </p:grpSpPr>
      <p:sp>
        <p:nvSpPr>
          <p:cNvPr id="84" name="Google Shape;84;p31"/>
          <p:cNvSpPr txBox="1"/>
          <p:nvPr>
            <p:ph type="title"/>
          </p:nvPr>
        </p:nvSpPr>
        <p:spPr>
          <a:xfrm rot="5400000">
            <a:off x="7757822" y="2462895"/>
            <a:ext cx="5243244" cy="1565766"/>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31"/>
          <p:cNvSpPr txBox="1"/>
          <p:nvPr>
            <p:ph idx="1" type="body"/>
          </p:nvPr>
        </p:nvSpPr>
        <p:spPr>
          <a:xfrm rot="5400000">
            <a:off x="2839799" y="-844042"/>
            <a:ext cx="5243244" cy="8179641"/>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6" name="Google Shape;86;p31"/>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1"/>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1"/>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marR="0" rtl="0" algn="l">
              <a:lnSpc>
                <a:spcPct val="89000"/>
              </a:lnSpc>
              <a:spcBef>
                <a:spcPts val="0"/>
              </a:spcBef>
              <a:spcAft>
                <a:spcPts val="0"/>
              </a:spcAft>
              <a:buClr>
                <a:schemeClr val="dk2"/>
              </a:buClr>
              <a:buSzPts val="4400"/>
              <a:buFont typeface="Libre Franklin"/>
              <a:buNone/>
              <a:defRPr b="0" i="0" sz="44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0"/>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Libre Franklin"/>
                <a:ea typeface="Libre Franklin"/>
                <a:cs typeface="Libre Franklin"/>
                <a:sym typeface="Libre Franklin"/>
              </a:defRPr>
            </a:lvl1pPr>
            <a:lvl2pPr indent="-355600" lvl="1" marL="914400" marR="0" rtl="0" algn="l">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Libre Franklin"/>
                <a:ea typeface="Libre Franklin"/>
                <a:cs typeface="Libre Franklin"/>
                <a:sym typeface="Libre Franklin"/>
              </a:defRPr>
            </a:lvl2pPr>
            <a:lvl3pPr indent="-342900" lvl="2" marL="1371600" marR="0" rtl="0" algn="l">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Libre Franklin"/>
                <a:ea typeface="Libre Franklin"/>
                <a:cs typeface="Libre Franklin"/>
                <a:sym typeface="Libre Franklin"/>
              </a:defRPr>
            </a:lvl3pPr>
            <a:lvl4pPr indent="-342900" lvl="3" marL="1828800" marR="0" rtl="0" algn="l">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Libre Franklin"/>
                <a:ea typeface="Libre Franklin"/>
                <a:cs typeface="Libre Franklin"/>
                <a:sym typeface="Libre Franklin"/>
              </a:defRPr>
            </a:lvl4pPr>
            <a:lvl5pPr indent="-330200" lvl="4" marL="2286000" marR="0" rtl="0" algn="l">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Libre Franklin"/>
                <a:ea typeface="Libre Franklin"/>
                <a:cs typeface="Libre Franklin"/>
                <a:sym typeface="Libre Franklin"/>
              </a:defRPr>
            </a:lvl5pPr>
            <a:lvl6pPr indent="-330200" lvl="5" marL="2743200" marR="0" rtl="0" algn="l">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rtl="0" algn="l">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0" algn="l">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rtl="0" algn="l">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
        <p:nvSpPr>
          <p:cNvPr id="8" name="Google Shape;8;p20"/>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 name="Google Shape;9;p20"/>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 name="Google Shape;10;p20"/>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11" name="Google Shape;11;p20" title="Side bar"/>
          <p:cNvSpPr/>
          <p:nvPr/>
        </p:nvSpPr>
        <p:spPr>
          <a:xfrm>
            <a:off x="478095"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8.jpg"/><Relationship Id="rId5"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
          <p:cNvSpPr txBox="1"/>
          <p:nvPr>
            <p:ph type="ctrTitle"/>
          </p:nvPr>
        </p:nvSpPr>
        <p:spPr>
          <a:xfrm>
            <a:off x="1915127" y="1545086"/>
            <a:ext cx="8361229" cy="2098226"/>
          </a:xfrm>
          <a:prstGeom prst="rect">
            <a:avLst/>
          </a:prstGeom>
          <a:noFill/>
          <a:ln>
            <a:noFill/>
          </a:ln>
        </p:spPr>
        <p:txBody>
          <a:bodyPr anchorCtr="0" anchor="b" bIns="45700" lIns="91425" spcFirstLastPara="1" rIns="91425" wrap="square" tIns="45700">
            <a:noAutofit/>
          </a:bodyPr>
          <a:lstStyle/>
          <a:p>
            <a:pPr indent="0" lvl="0" marL="0" rtl="0" algn="ctr">
              <a:lnSpc>
                <a:spcPct val="89000"/>
              </a:lnSpc>
              <a:spcBef>
                <a:spcPts val="0"/>
              </a:spcBef>
              <a:spcAft>
                <a:spcPts val="0"/>
              </a:spcAft>
              <a:buClr>
                <a:schemeClr val="dk2"/>
              </a:buClr>
              <a:buSzPts val="8000"/>
              <a:buFont typeface="Libre Franklin"/>
              <a:buNone/>
            </a:pPr>
            <a:r>
              <a:rPr b="1" lang="fr-FR" sz="8000"/>
              <a:t>PRISE DE PAROLE EN PUBLIC</a:t>
            </a:r>
            <a:endParaRPr b="1" sz="8000"/>
          </a:p>
        </p:txBody>
      </p:sp>
      <p:sp>
        <p:nvSpPr>
          <p:cNvPr id="94" name="Google Shape;94;p1"/>
          <p:cNvSpPr txBox="1"/>
          <p:nvPr>
            <p:ph idx="1" type="subTitle"/>
          </p:nvPr>
        </p:nvSpPr>
        <p:spPr>
          <a:xfrm>
            <a:off x="5057775" y="4051831"/>
            <a:ext cx="5839691" cy="1591732"/>
          </a:xfrm>
          <a:prstGeom prst="rect">
            <a:avLst/>
          </a:prstGeom>
          <a:noFill/>
          <a:ln>
            <a:noFill/>
          </a:ln>
        </p:spPr>
        <p:txBody>
          <a:bodyPr anchorCtr="0" anchor="t" bIns="45700" lIns="91425" spcFirstLastPara="1" rIns="91425" wrap="square" tIns="45700">
            <a:normAutofit fontScale="70000" lnSpcReduction="20000"/>
          </a:bodyPr>
          <a:lstStyle/>
          <a:p>
            <a:pPr indent="0" lvl="0" marL="0" rtl="0" algn="r">
              <a:lnSpc>
                <a:spcPct val="112000"/>
              </a:lnSpc>
              <a:spcBef>
                <a:spcPts val="0"/>
              </a:spcBef>
              <a:spcAft>
                <a:spcPts val="0"/>
              </a:spcAft>
              <a:buClr>
                <a:schemeClr val="dk2"/>
              </a:buClr>
              <a:buSzPct val="100000"/>
              <a:buNone/>
            </a:pPr>
            <a:r>
              <a:rPr b="1" lang="fr-FR">
                <a:latin typeface="Cambria"/>
                <a:ea typeface="Cambria"/>
                <a:cs typeface="Cambria"/>
                <a:sym typeface="Cambria"/>
              </a:rPr>
              <a:t>Présenté par </a:t>
            </a:r>
            <a:endParaRPr/>
          </a:p>
          <a:p>
            <a:pPr indent="0" lvl="0" marL="0" rtl="0" algn="r">
              <a:lnSpc>
                <a:spcPct val="112000"/>
              </a:lnSpc>
              <a:spcBef>
                <a:spcPts val="0"/>
              </a:spcBef>
              <a:spcAft>
                <a:spcPts val="0"/>
              </a:spcAft>
              <a:buClr>
                <a:srgbClr val="FF0000"/>
              </a:buClr>
              <a:buSzPct val="100000"/>
              <a:buNone/>
            </a:pPr>
            <a:r>
              <a:rPr b="1" lang="fr-FR">
                <a:solidFill>
                  <a:srgbClr val="FF0000"/>
                </a:solidFill>
                <a:latin typeface="Cambria"/>
                <a:ea typeface="Cambria"/>
                <a:cs typeface="Cambria"/>
                <a:sym typeface="Cambria"/>
              </a:rPr>
              <a:t>Fydias SAGBOHAN</a:t>
            </a:r>
            <a:endParaRPr/>
          </a:p>
          <a:p>
            <a:pPr indent="0" lvl="0" marL="0" rtl="0" algn="r">
              <a:lnSpc>
                <a:spcPct val="112000"/>
              </a:lnSpc>
              <a:spcBef>
                <a:spcPts val="0"/>
              </a:spcBef>
              <a:spcAft>
                <a:spcPts val="0"/>
              </a:spcAft>
              <a:buClr>
                <a:schemeClr val="dk2"/>
              </a:buClr>
              <a:buSzPct val="100000"/>
              <a:buNone/>
            </a:pPr>
            <a:r>
              <a:rPr b="1" lang="fr-FR">
                <a:latin typeface="Cambria"/>
                <a:ea typeface="Cambria"/>
                <a:cs typeface="Cambria"/>
                <a:sym typeface="Cambria"/>
              </a:rPr>
              <a:t>Communicante- VP FJAD</a:t>
            </a:r>
            <a:endParaRPr/>
          </a:p>
          <a:p>
            <a:pPr indent="0" lvl="0" marL="0" rtl="0" algn="r">
              <a:lnSpc>
                <a:spcPct val="112000"/>
              </a:lnSpc>
              <a:spcBef>
                <a:spcPts val="0"/>
              </a:spcBef>
              <a:spcAft>
                <a:spcPts val="0"/>
              </a:spcAft>
              <a:buClr>
                <a:schemeClr val="dk2"/>
              </a:buClr>
              <a:buSzPct val="100000"/>
              <a:buNone/>
            </a:pPr>
            <a:r>
              <a:rPr b="1" lang="fr-FR">
                <a:latin typeface="Cambria"/>
                <a:ea typeface="Cambria"/>
                <a:cs typeface="Cambria"/>
                <a:sym typeface="Cambria"/>
              </a:rPr>
              <a:t>Formatrice en prise de parole</a:t>
            </a:r>
            <a:endParaRPr/>
          </a:p>
          <a:p>
            <a:pPr indent="0" lvl="0" marL="0" rtl="0" algn="r">
              <a:lnSpc>
                <a:spcPct val="112000"/>
              </a:lnSpc>
              <a:spcBef>
                <a:spcPts val="0"/>
              </a:spcBef>
              <a:spcAft>
                <a:spcPts val="0"/>
              </a:spcAft>
              <a:buClr>
                <a:schemeClr val="dk2"/>
              </a:buClr>
              <a:buSzPct val="100000"/>
              <a:buNone/>
            </a:pPr>
            <a:r>
              <a:rPr b="1" lang="fr-FR">
                <a:latin typeface="Cambria"/>
                <a:ea typeface="Cambria"/>
                <a:cs typeface="Cambria"/>
                <a:sym typeface="Cambria"/>
              </a:rPr>
              <a:t>Spécialiste et consultante en droits des femmes et genre</a:t>
            </a:r>
            <a:endParaRPr/>
          </a:p>
          <a:p>
            <a:pPr indent="0" lvl="0" marL="0" rtl="0" algn="r">
              <a:lnSpc>
                <a:spcPct val="112000"/>
              </a:lnSpc>
              <a:spcBef>
                <a:spcPts val="0"/>
              </a:spcBef>
              <a:spcAft>
                <a:spcPts val="0"/>
              </a:spcAft>
              <a:buClr>
                <a:schemeClr val="dk2"/>
              </a:buClr>
              <a:buSzPct val="100000"/>
              <a:buNone/>
            </a:pPr>
            <a:r>
              <a:rPr b="1" lang="fr-FR">
                <a:latin typeface="Cambria"/>
                <a:ea typeface="Cambria"/>
                <a:cs typeface="Cambria"/>
                <a:sym typeface="Cambria"/>
              </a:rPr>
              <a:t>Coordonnatrice Adjointe du Comité Nord du MoNaFi </a:t>
            </a:r>
            <a:endParaRPr/>
          </a:p>
        </p:txBody>
      </p:sp>
      <p:pic>
        <p:nvPicPr>
          <p:cNvPr id="95" name="Google Shape;95;p1"/>
          <p:cNvPicPr preferRelativeResize="0"/>
          <p:nvPr/>
        </p:nvPicPr>
        <p:blipFill>
          <a:blip r:embed="rId3">
            <a:alphaModFix/>
          </a:blip>
          <a:stretch>
            <a:fillRect/>
          </a:stretch>
        </p:blipFill>
        <p:spPr>
          <a:xfrm>
            <a:off x="1371600" y="2400312"/>
            <a:ext cx="2799997" cy="29098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type="title"/>
          </p:nvPr>
        </p:nvSpPr>
        <p:spPr>
          <a:xfrm>
            <a:off x="1371600" y="685799"/>
            <a:ext cx="9601200" cy="1071563"/>
          </a:xfrm>
          <a:prstGeom prst="rect">
            <a:avLst/>
          </a:prstGeom>
          <a:noFill/>
          <a:ln>
            <a:noFill/>
          </a:ln>
        </p:spPr>
        <p:txBody>
          <a:bodyPr anchorCtr="0" anchor="t" bIns="45700" lIns="91425" spcFirstLastPara="1" rIns="91425" wrap="square" tIns="45700">
            <a:normAutofit/>
          </a:bodyPr>
          <a:lstStyle/>
          <a:p>
            <a:pPr indent="0" lvl="0" marL="0" rtl="0" algn="ctr">
              <a:lnSpc>
                <a:spcPct val="89000"/>
              </a:lnSpc>
              <a:spcBef>
                <a:spcPts val="0"/>
              </a:spcBef>
              <a:spcAft>
                <a:spcPts val="0"/>
              </a:spcAft>
              <a:buClr>
                <a:schemeClr val="dk2"/>
              </a:buClr>
              <a:buSzPts val="6000"/>
              <a:buFont typeface="Libre Franklin"/>
              <a:buNone/>
            </a:pPr>
            <a:r>
              <a:rPr b="1" lang="fr-FR" sz="6000"/>
              <a:t>PLAN</a:t>
            </a:r>
            <a:endParaRPr b="1" sz="6000"/>
          </a:p>
        </p:txBody>
      </p:sp>
      <p:sp>
        <p:nvSpPr>
          <p:cNvPr id="101" name="Google Shape;101;p2"/>
          <p:cNvSpPr txBox="1"/>
          <p:nvPr>
            <p:ph idx="1" type="body"/>
          </p:nvPr>
        </p:nvSpPr>
        <p:spPr>
          <a:xfrm>
            <a:off x="3400425" y="1885950"/>
            <a:ext cx="6872288" cy="3581400"/>
          </a:xfrm>
          <a:prstGeom prst="rect">
            <a:avLst/>
          </a:prstGeom>
          <a:noFill/>
          <a:ln>
            <a:noFill/>
          </a:ln>
        </p:spPr>
        <p:txBody>
          <a:bodyPr anchorCtr="0" anchor="t" bIns="45700" lIns="91425" spcFirstLastPara="1" rIns="91425" wrap="square" tIns="45700">
            <a:normAutofit lnSpcReduction="10000"/>
          </a:bodyPr>
          <a:lstStyle/>
          <a:p>
            <a:pPr indent="-384048" lvl="0" marL="384048" rtl="0" algn="l">
              <a:lnSpc>
                <a:spcPct val="94000"/>
              </a:lnSpc>
              <a:spcBef>
                <a:spcPts val="0"/>
              </a:spcBef>
              <a:spcAft>
                <a:spcPts val="0"/>
              </a:spcAft>
              <a:buClr>
                <a:schemeClr val="dk2"/>
              </a:buClr>
              <a:buSzPts val="2800"/>
              <a:buChar char="■"/>
            </a:pPr>
            <a:r>
              <a:rPr lang="fr-FR" sz="2800"/>
              <a:t>Introduction </a:t>
            </a:r>
            <a:endParaRPr/>
          </a:p>
          <a:p>
            <a:pPr indent="-384048" lvl="0" marL="384048" rtl="0" algn="l">
              <a:lnSpc>
                <a:spcPct val="94000"/>
              </a:lnSpc>
              <a:spcBef>
                <a:spcPts val="1200"/>
              </a:spcBef>
              <a:spcAft>
                <a:spcPts val="0"/>
              </a:spcAft>
              <a:buClr>
                <a:schemeClr val="dk2"/>
              </a:buClr>
              <a:buSzPts val="2800"/>
              <a:buChar char="■"/>
            </a:pPr>
            <a:r>
              <a:rPr lang="fr-FR" sz="2800"/>
              <a:t>1- Qu’est-ce que la parole ? Et la prise de parole ?</a:t>
            </a:r>
            <a:endParaRPr/>
          </a:p>
          <a:p>
            <a:pPr indent="-384048" lvl="0" marL="384048" rtl="0" algn="l">
              <a:lnSpc>
                <a:spcPct val="94000"/>
              </a:lnSpc>
              <a:spcBef>
                <a:spcPts val="1200"/>
              </a:spcBef>
              <a:spcAft>
                <a:spcPts val="0"/>
              </a:spcAft>
              <a:buClr>
                <a:schemeClr val="dk2"/>
              </a:buClr>
              <a:buSzPts val="2800"/>
              <a:buChar char="■"/>
            </a:pPr>
            <a:r>
              <a:rPr lang="fr-FR" sz="2800"/>
              <a:t>2- Se préparer pour la prise de parole</a:t>
            </a:r>
            <a:endParaRPr/>
          </a:p>
          <a:p>
            <a:pPr indent="-384048" lvl="0" marL="384048" rtl="0" algn="l">
              <a:lnSpc>
                <a:spcPct val="94000"/>
              </a:lnSpc>
              <a:spcBef>
                <a:spcPts val="1200"/>
              </a:spcBef>
              <a:spcAft>
                <a:spcPts val="0"/>
              </a:spcAft>
              <a:buClr>
                <a:schemeClr val="dk2"/>
              </a:buClr>
              <a:buSzPts val="2800"/>
              <a:buChar char="■"/>
            </a:pPr>
            <a:r>
              <a:rPr lang="fr-FR" sz="2800"/>
              <a:t>3- Réussir sa prise de parole </a:t>
            </a:r>
            <a:endParaRPr/>
          </a:p>
          <a:p>
            <a:pPr indent="-384048" lvl="0" marL="384048" rtl="0" algn="l">
              <a:lnSpc>
                <a:spcPct val="94000"/>
              </a:lnSpc>
              <a:spcBef>
                <a:spcPts val="1200"/>
              </a:spcBef>
              <a:spcAft>
                <a:spcPts val="0"/>
              </a:spcAft>
              <a:buClr>
                <a:schemeClr val="dk2"/>
              </a:buClr>
              <a:buSzPts val="2800"/>
              <a:buChar char="■"/>
            </a:pPr>
            <a:r>
              <a:rPr lang="fr-FR" sz="2800"/>
              <a:t>4- Simulation et cas pratique </a:t>
            </a:r>
            <a:endParaRPr/>
          </a:p>
          <a:p>
            <a:pPr indent="-384048" lvl="0" marL="384048" rtl="0" algn="l">
              <a:lnSpc>
                <a:spcPct val="94000"/>
              </a:lnSpc>
              <a:spcBef>
                <a:spcPts val="1200"/>
              </a:spcBef>
              <a:spcAft>
                <a:spcPts val="0"/>
              </a:spcAft>
              <a:buClr>
                <a:schemeClr val="dk2"/>
              </a:buClr>
              <a:buSzPts val="2800"/>
              <a:buChar char="■"/>
            </a:pPr>
            <a:r>
              <a:rPr lang="fr-FR" sz="2800"/>
              <a:t> Conclusion</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type="title"/>
          </p:nvPr>
        </p:nvSpPr>
        <p:spPr>
          <a:xfrm>
            <a:off x="1371600" y="685800"/>
            <a:ext cx="9601200" cy="814388"/>
          </a:xfrm>
          <a:prstGeom prst="rect">
            <a:avLst/>
          </a:prstGeom>
          <a:noFill/>
          <a:ln>
            <a:noFill/>
          </a:ln>
        </p:spPr>
        <p:txBody>
          <a:bodyPr anchorCtr="0" anchor="t" bIns="45700" lIns="91425" spcFirstLastPara="1" rIns="91425" wrap="square" tIns="45700">
            <a:normAutofit/>
          </a:bodyPr>
          <a:lstStyle/>
          <a:p>
            <a:pPr indent="0" lvl="0" marL="0" rtl="0" algn="ctr">
              <a:lnSpc>
                <a:spcPct val="89000"/>
              </a:lnSpc>
              <a:spcBef>
                <a:spcPts val="0"/>
              </a:spcBef>
              <a:spcAft>
                <a:spcPts val="0"/>
              </a:spcAft>
              <a:buClr>
                <a:schemeClr val="dk2"/>
              </a:buClr>
              <a:buSzPts val="4400"/>
              <a:buFont typeface="Libre Franklin"/>
              <a:buNone/>
            </a:pPr>
            <a:r>
              <a:rPr b="1" lang="fr-FR" u="sng"/>
              <a:t>Objectifs de la formation</a:t>
            </a:r>
            <a:endParaRPr b="1" u="sng"/>
          </a:p>
        </p:txBody>
      </p:sp>
      <p:sp>
        <p:nvSpPr>
          <p:cNvPr id="107" name="Google Shape;107;p3"/>
          <p:cNvSpPr txBox="1"/>
          <p:nvPr>
            <p:ph idx="1" type="body"/>
          </p:nvPr>
        </p:nvSpPr>
        <p:spPr>
          <a:xfrm>
            <a:off x="1371600" y="2243138"/>
            <a:ext cx="9601200" cy="3624262"/>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1"/>
              </a:buClr>
              <a:buSzPts val="2400"/>
              <a:buChar char="■"/>
            </a:pPr>
            <a:r>
              <a:rPr lang="fr-FR" sz="2400">
                <a:solidFill>
                  <a:schemeClr val="dk1"/>
                </a:solidFill>
              </a:rPr>
              <a:t>Améliorer vos prises de parole</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Prendre la parole même à l’improviste</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Exprimer clairement ses idées</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Gérer votre temps de parole</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Avoir un comportement efficace</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Gagner en clarté</a:t>
            </a:r>
            <a:endParaRPr sz="2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1371600" y="685800"/>
            <a:ext cx="9601200" cy="85725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a:t>Introduction</a:t>
            </a:r>
            <a:endParaRPr b="1"/>
          </a:p>
        </p:txBody>
      </p:sp>
      <p:sp>
        <p:nvSpPr>
          <p:cNvPr id="113" name="Google Shape;113;p4"/>
          <p:cNvSpPr txBox="1"/>
          <p:nvPr>
            <p:ph idx="1" type="body"/>
          </p:nvPr>
        </p:nvSpPr>
        <p:spPr>
          <a:xfrm>
            <a:off x="1219200" y="1543050"/>
            <a:ext cx="7053262" cy="5072063"/>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Char char="■"/>
            </a:pPr>
            <a:r>
              <a:rPr lang="fr-FR" sz="2400"/>
              <a:t>La communication est le processus par lequel l'on échange des pensées, des idées, des sentiments avec d'autres personnes à l’aide ou non de mots dans l'optique d'atteindre un but.</a:t>
            </a:r>
            <a:endParaRPr/>
          </a:p>
          <a:p>
            <a:pPr indent="-384048" lvl="0" marL="384048" rtl="0" algn="just">
              <a:lnSpc>
                <a:spcPct val="94000"/>
              </a:lnSpc>
              <a:spcBef>
                <a:spcPts val="1200"/>
              </a:spcBef>
              <a:spcAft>
                <a:spcPts val="0"/>
              </a:spcAft>
              <a:buClr>
                <a:schemeClr val="dk2"/>
              </a:buClr>
              <a:buSzPts val="2400"/>
              <a:buChar char="■"/>
            </a:pPr>
            <a:r>
              <a:rPr lang="fr-FR" sz="2400" u="sng"/>
              <a:t>Pour communiquer, il faut prendre la parole</a:t>
            </a:r>
            <a:r>
              <a:rPr lang="fr-FR" sz="2400"/>
              <a:t>.</a:t>
            </a:r>
            <a:endParaRPr/>
          </a:p>
          <a:p>
            <a:pPr indent="-384048" lvl="0" marL="384048" rtl="0" algn="just">
              <a:lnSpc>
                <a:spcPct val="94000"/>
              </a:lnSpc>
              <a:spcBef>
                <a:spcPts val="1200"/>
              </a:spcBef>
              <a:spcAft>
                <a:spcPts val="0"/>
              </a:spcAft>
              <a:buClr>
                <a:schemeClr val="dk2"/>
              </a:buClr>
              <a:buSzPts val="2400"/>
              <a:buChar char="■"/>
            </a:pPr>
            <a:r>
              <a:rPr lang="fr-FR" sz="2400"/>
              <a:t>Bien communiquer, consiste à faire passer de la bonne manière le bon message à la bonne cible. </a:t>
            </a:r>
            <a:endParaRPr/>
          </a:p>
          <a:p>
            <a:pPr indent="-384048" lvl="0" marL="384048" rtl="0" algn="just">
              <a:lnSpc>
                <a:spcPct val="94000"/>
              </a:lnSpc>
              <a:spcBef>
                <a:spcPts val="1200"/>
              </a:spcBef>
              <a:spcAft>
                <a:spcPts val="0"/>
              </a:spcAft>
              <a:buClr>
                <a:schemeClr val="dk2"/>
              </a:buClr>
              <a:buSzPts val="2400"/>
              <a:buChar char="■"/>
            </a:pPr>
            <a:r>
              <a:rPr lang="fr-FR" sz="2400"/>
              <a:t>En communication verbale, on s'exprime sur un sujet donné soit pour présenter une idée</a:t>
            </a:r>
            <a:r>
              <a:rPr lang="fr-FR" sz="2400"/>
              <a:t>, soit</a:t>
            </a:r>
            <a:r>
              <a:rPr lang="fr-FR" sz="2400"/>
              <a:t> pour expliquer son point de vue dans l’objectif de convaincre.</a:t>
            </a:r>
            <a:endParaRPr/>
          </a:p>
        </p:txBody>
      </p:sp>
      <p:pic>
        <p:nvPicPr>
          <p:cNvPr id="114" name="Google Shape;114;p4"/>
          <p:cNvPicPr preferRelativeResize="0"/>
          <p:nvPr/>
        </p:nvPicPr>
        <p:blipFill rotWithShape="1">
          <a:blip r:embed="rId3">
            <a:alphaModFix/>
          </a:blip>
          <a:srcRect b="0" l="0" r="0" t="0"/>
          <a:stretch/>
        </p:blipFill>
        <p:spPr>
          <a:xfrm>
            <a:off x="8424862" y="1543050"/>
            <a:ext cx="3429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type="title"/>
          </p:nvPr>
        </p:nvSpPr>
        <p:spPr>
          <a:xfrm>
            <a:off x="1371600" y="685800"/>
            <a:ext cx="9601200" cy="814388"/>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1- Qu’est-ce que la parole ? </a:t>
            </a:r>
            <a:br>
              <a:rPr lang="fr-FR" sz="4400"/>
            </a:br>
            <a:endParaRPr/>
          </a:p>
        </p:txBody>
      </p:sp>
      <p:sp>
        <p:nvSpPr>
          <p:cNvPr id="120" name="Google Shape;120;p5"/>
          <p:cNvSpPr txBox="1"/>
          <p:nvPr>
            <p:ph idx="1" type="body"/>
          </p:nvPr>
        </p:nvSpPr>
        <p:spPr>
          <a:xfrm>
            <a:off x="6095999" y="1804988"/>
            <a:ext cx="5519497" cy="4367212"/>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1"/>
              </a:buClr>
              <a:buSzPts val="2400"/>
              <a:buChar char="■"/>
            </a:pPr>
            <a:r>
              <a:rPr lang="fr-FR" sz="2400">
                <a:solidFill>
                  <a:schemeClr val="dk1"/>
                </a:solidFill>
              </a:rPr>
              <a:t>Usage du verbe </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Articulation de mot</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La parole est orale. Le canal utilisé est l’onde sonore. </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La parole = acte singulier d’utilisation de la langue par la production de </a:t>
            </a:r>
            <a:r>
              <a:rPr lang="fr-FR" sz="2400">
                <a:solidFill>
                  <a:schemeClr val="dk1"/>
                </a:solidFill>
              </a:rPr>
              <a:t>son articulés</a:t>
            </a:r>
            <a:r>
              <a:rPr lang="fr-FR" sz="2400">
                <a:solidFill>
                  <a:schemeClr val="dk1"/>
                </a:solidFill>
              </a:rPr>
              <a:t>.</a:t>
            </a:r>
            <a:endParaRPr/>
          </a:p>
          <a:p>
            <a:pPr indent="-384048" lvl="0" marL="384048" rtl="0" algn="l">
              <a:lnSpc>
                <a:spcPct val="94000"/>
              </a:lnSpc>
              <a:spcBef>
                <a:spcPts val="1200"/>
              </a:spcBef>
              <a:spcAft>
                <a:spcPts val="0"/>
              </a:spcAft>
              <a:buClr>
                <a:schemeClr val="dk1"/>
              </a:buClr>
              <a:buSzPts val="2400"/>
              <a:buChar char="■"/>
            </a:pPr>
            <a:r>
              <a:rPr lang="fr-FR" sz="2400">
                <a:solidFill>
                  <a:schemeClr val="dk1"/>
                </a:solidFill>
              </a:rPr>
              <a:t>Une bonne parole est AUDIBLE, CLAIRE, </a:t>
            </a:r>
            <a:endParaRPr sz="2400">
              <a:solidFill>
                <a:schemeClr val="dk1"/>
              </a:solidFill>
            </a:endParaRPr>
          </a:p>
        </p:txBody>
      </p:sp>
      <p:pic>
        <p:nvPicPr>
          <p:cNvPr id="121" name="Google Shape;121;p5"/>
          <p:cNvPicPr preferRelativeResize="0"/>
          <p:nvPr/>
        </p:nvPicPr>
        <p:blipFill rotWithShape="1">
          <a:blip r:embed="rId3">
            <a:alphaModFix/>
          </a:blip>
          <a:srcRect b="0" l="0" r="0" t="0"/>
          <a:stretch/>
        </p:blipFill>
        <p:spPr>
          <a:xfrm>
            <a:off x="319087" y="1571625"/>
            <a:ext cx="5519497" cy="4057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1"/>
                                        </p:tgtEl>
                                        <p:attrNameLst>
                                          <p:attrName>style.visibility</p:attrName>
                                        </p:attrNameLst>
                                      </p:cBhvr>
                                      <p:to>
                                        <p:strVal val="visible"/>
                                      </p:to>
                                    </p:set>
                                    <p:anim calcmode="lin" valueType="num">
                                      <p:cBhvr additive="base">
                                        <p:cTn dur="500"/>
                                        <p:tgtEl>
                                          <p:spTgt spid="12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1000"/>
                                        <p:tgtEl>
                                          <p:spTgt spid="1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1000"/>
                                        <p:tgtEl>
                                          <p:spTgt spid="1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xEl>
                                              <p:pRg end="4" st="4"/>
                                            </p:txEl>
                                          </p:spTgt>
                                        </p:tgtEl>
                                        <p:attrNameLst>
                                          <p:attrName>style.visibility</p:attrName>
                                        </p:attrNameLst>
                                      </p:cBhvr>
                                      <p:to>
                                        <p:strVal val="visible"/>
                                      </p:to>
                                    </p:set>
                                    <p:animEffect filter="fade" transition="in">
                                      <p:cBhvr>
                                        <p:cTn dur="1000"/>
                                        <p:tgtEl>
                                          <p:spTgt spid="12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6"/>
          <p:cNvSpPr txBox="1"/>
          <p:nvPr>
            <p:ph type="title"/>
          </p:nvPr>
        </p:nvSpPr>
        <p:spPr>
          <a:xfrm>
            <a:off x="1371600" y="685800"/>
            <a:ext cx="9601200" cy="728663"/>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a:t>La prise de parole </a:t>
            </a:r>
            <a:r>
              <a:rPr lang="fr-FR" sz="2800"/>
              <a:t>(1)</a:t>
            </a:r>
            <a:endParaRPr/>
          </a:p>
        </p:txBody>
      </p:sp>
      <p:sp>
        <p:nvSpPr>
          <p:cNvPr id="127" name="Google Shape;127;p6"/>
          <p:cNvSpPr txBox="1"/>
          <p:nvPr>
            <p:ph idx="1" type="body"/>
          </p:nvPr>
        </p:nvSpPr>
        <p:spPr>
          <a:xfrm>
            <a:off x="857250" y="2114550"/>
            <a:ext cx="9901238" cy="4743450"/>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Char char="■"/>
            </a:pPr>
            <a:r>
              <a:rPr lang="fr-FR" sz="2400"/>
              <a:t>La "prise de parole" est l'action consistant à s'adresser </a:t>
            </a:r>
            <a:endParaRPr/>
          </a:p>
          <a:p>
            <a:pPr indent="0" lvl="0" marL="0" rtl="0" algn="just">
              <a:lnSpc>
                <a:spcPct val="94000"/>
              </a:lnSpc>
              <a:spcBef>
                <a:spcPts val="1200"/>
              </a:spcBef>
              <a:spcAft>
                <a:spcPts val="0"/>
              </a:spcAft>
              <a:buClr>
                <a:schemeClr val="dk2"/>
              </a:buClr>
              <a:buSzPts val="2400"/>
              <a:buNone/>
            </a:pPr>
            <a:r>
              <a:rPr lang="fr-FR" sz="2400"/>
              <a:t>à un groupe de personnes pour les informer, pour les distraire, pour les influencer, lancer une polémique, ou calmer une situation. </a:t>
            </a:r>
            <a:endParaRPr/>
          </a:p>
          <a:p>
            <a:pPr indent="-384048" lvl="0" marL="384048" rtl="0" algn="just">
              <a:lnSpc>
                <a:spcPct val="94000"/>
              </a:lnSpc>
              <a:spcBef>
                <a:spcPts val="1200"/>
              </a:spcBef>
              <a:spcAft>
                <a:spcPts val="0"/>
              </a:spcAft>
              <a:buClr>
                <a:schemeClr val="dk2"/>
              </a:buClr>
              <a:buSzPts val="2400"/>
              <a:buChar char="■"/>
            </a:pPr>
            <a:r>
              <a:rPr lang="fr-FR" sz="2400"/>
              <a:t> La « prise de parole » est l’art de convaincre et d’émouvoir par la parole.</a:t>
            </a:r>
            <a:endParaRPr/>
          </a:p>
          <a:p>
            <a:pPr indent="-384048" lvl="0" marL="384048" rtl="0" algn="just">
              <a:lnSpc>
                <a:spcPct val="94000"/>
              </a:lnSpc>
              <a:spcBef>
                <a:spcPts val="1200"/>
              </a:spcBef>
              <a:spcAft>
                <a:spcPts val="0"/>
              </a:spcAft>
              <a:buClr>
                <a:schemeClr val="dk2"/>
              </a:buClr>
              <a:buSzPts val="2400"/>
              <a:buChar char="■"/>
            </a:pPr>
            <a:r>
              <a:rPr lang="fr-FR" sz="2400"/>
              <a:t>Et comme tout </a:t>
            </a:r>
            <a:r>
              <a:rPr lang="fr-FR" sz="2400" u="sng"/>
              <a:t>art</a:t>
            </a:r>
            <a:r>
              <a:rPr lang="fr-FR" sz="2400"/>
              <a:t>, il est possible d’avoir naturellement des prédispositions (posture placée, ou voix timbrée)</a:t>
            </a:r>
            <a:endParaRPr/>
          </a:p>
          <a:p>
            <a:pPr indent="-384048" lvl="0" marL="384048" rtl="0" algn="just">
              <a:lnSpc>
                <a:spcPct val="94000"/>
              </a:lnSpc>
              <a:spcBef>
                <a:spcPts val="1200"/>
              </a:spcBef>
              <a:spcAft>
                <a:spcPts val="0"/>
              </a:spcAft>
              <a:buClr>
                <a:srgbClr val="FF0000"/>
              </a:buClr>
              <a:buSzPts val="2400"/>
              <a:buChar char="■"/>
            </a:pPr>
            <a:r>
              <a:rPr lang="fr-FR" sz="2400">
                <a:solidFill>
                  <a:srgbClr val="FF0000"/>
                </a:solidFill>
              </a:rPr>
              <a:t>Prendre la parole</a:t>
            </a:r>
            <a:r>
              <a:rPr lang="fr-FR" sz="2400"/>
              <a:t>, c’est être capable d’oser, oser être soi et de ne pas avoir peur de l’autre et de son jugement.</a:t>
            </a:r>
            <a:endParaRPr/>
          </a:p>
          <a:p>
            <a:pPr indent="-384048" lvl="0" marL="384048" rtl="0" algn="just">
              <a:lnSpc>
                <a:spcPct val="94000"/>
              </a:lnSpc>
              <a:spcBef>
                <a:spcPts val="1200"/>
              </a:spcBef>
              <a:spcAft>
                <a:spcPts val="0"/>
              </a:spcAft>
              <a:buClr>
                <a:schemeClr val="dk2"/>
              </a:buClr>
              <a:buSzPts val="2400"/>
              <a:buChar char="■"/>
            </a:pPr>
            <a:r>
              <a:rPr b="1" lang="fr-FR" sz="2400"/>
              <a:t>Avoir des problèmes à prendre la parole ne doit absolument pas être considéré comme une fatalité mais relève bien d’un challenge à relever.</a:t>
            </a:r>
            <a:endParaRPr/>
          </a:p>
        </p:txBody>
      </p:sp>
      <p:pic>
        <p:nvPicPr>
          <p:cNvPr id="128" name="Google Shape;128;p6"/>
          <p:cNvPicPr preferRelativeResize="0"/>
          <p:nvPr/>
        </p:nvPicPr>
        <p:blipFill rotWithShape="1">
          <a:blip r:embed="rId3">
            <a:alphaModFix/>
          </a:blip>
          <a:srcRect b="0" l="0" r="16322" t="0"/>
          <a:stretch/>
        </p:blipFill>
        <p:spPr>
          <a:xfrm>
            <a:off x="8755856" y="0"/>
            <a:ext cx="3343276" cy="27003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7"/>
          <p:cNvSpPr txBox="1"/>
          <p:nvPr>
            <p:ph type="title"/>
          </p:nvPr>
        </p:nvSpPr>
        <p:spPr>
          <a:xfrm>
            <a:off x="1371600" y="685800"/>
            <a:ext cx="9601200" cy="771525"/>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a:t>L</a:t>
            </a:r>
            <a:r>
              <a:rPr b="1" lang="fr-FR" sz="4400"/>
              <a:t>a prise de parole </a:t>
            </a:r>
            <a:r>
              <a:rPr b="1" lang="fr-FR" sz="2800"/>
              <a:t>(2)</a:t>
            </a:r>
            <a:r>
              <a:rPr b="1" lang="fr-FR" sz="4000"/>
              <a:t> </a:t>
            </a:r>
            <a:endParaRPr b="1"/>
          </a:p>
        </p:txBody>
      </p:sp>
      <p:sp>
        <p:nvSpPr>
          <p:cNvPr id="134" name="Google Shape;134;p7"/>
          <p:cNvSpPr txBox="1"/>
          <p:nvPr>
            <p:ph idx="1" type="body"/>
          </p:nvPr>
        </p:nvSpPr>
        <p:spPr>
          <a:xfrm>
            <a:off x="7900988" y="1457325"/>
            <a:ext cx="3428999" cy="5071228"/>
          </a:xfrm>
          <a:prstGeom prst="rect">
            <a:avLst/>
          </a:prstGeom>
          <a:noFill/>
          <a:ln>
            <a:noFill/>
          </a:ln>
        </p:spPr>
        <p:txBody>
          <a:bodyPr anchorCtr="0" anchor="t" bIns="45700" lIns="91425" spcFirstLastPara="1" rIns="91425" wrap="square" tIns="45700">
            <a:normAutofit/>
          </a:bodyPr>
          <a:lstStyle/>
          <a:p>
            <a:pPr indent="-257048" lvl="0" marL="384048" rtl="0" algn="l">
              <a:lnSpc>
                <a:spcPct val="94000"/>
              </a:lnSpc>
              <a:spcBef>
                <a:spcPts val="0"/>
              </a:spcBef>
              <a:spcAft>
                <a:spcPts val="0"/>
              </a:spcAft>
              <a:buClr>
                <a:schemeClr val="dk2"/>
              </a:buClr>
              <a:buSzPts val="2000"/>
              <a:buNone/>
            </a:pPr>
            <a:r>
              <a:t/>
            </a:r>
            <a:endParaRPr/>
          </a:p>
          <a:p>
            <a:pPr indent="-384048" lvl="0" marL="384048" rtl="0" algn="l">
              <a:lnSpc>
                <a:spcPct val="94000"/>
              </a:lnSpc>
              <a:spcBef>
                <a:spcPts val="1200"/>
              </a:spcBef>
              <a:spcAft>
                <a:spcPts val="0"/>
              </a:spcAft>
              <a:buClr>
                <a:schemeClr val="dk2"/>
              </a:buClr>
              <a:buSzPts val="2400"/>
              <a:buChar char="■"/>
            </a:pPr>
            <a:r>
              <a:rPr lang="fr-FR" sz="2400"/>
              <a:t>Les mains moites,</a:t>
            </a:r>
            <a:endParaRPr/>
          </a:p>
          <a:p>
            <a:pPr indent="-384048" lvl="0" marL="384048" rtl="0" algn="l">
              <a:lnSpc>
                <a:spcPct val="94000"/>
              </a:lnSpc>
              <a:spcBef>
                <a:spcPts val="1200"/>
              </a:spcBef>
              <a:spcAft>
                <a:spcPts val="0"/>
              </a:spcAft>
              <a:buClr>
                <a:schemeClr val="dk2"/>
              </a:buClr>
              <a:buSzPts val="2400"/>
              <a:buChar char="■"/>
            </a:pPr>
            <a:r>
              <a:rPr lang="fr-FR" sz="2400"/>
              <a:t>les battements de cœur qui s’accélèrent,</a:t>
            </a:r>
            <a:endParaRPr/>
          </a:p>
          <a:p>
            <a:pPr indent="-384048" lvl="0" marL="384048" rtl="0" algn="l">
              <a:lnSpc>
                <a:spcPct val="94000"/>
              </a:lnSpc>
              <a:spcBef>
                <a:spcPts val="1200"/>
              </a:spcBef>
              <a:spcAft>
                <a:spcPts val="0"/>
              </a:spcAft>
              <a:buClr>
                <a:schemeClr val="dk2"/>
              </a:buClr>
              <a:buSzPts val="2400"/>
              <a:buChar char="■"/>
            </a:pPr>
            <a:r>
              <a:rPr lang="fr-FR" sz="2400"/>
              <a:t>les difficultés à déglutir, </a:t>
            </a:r>
            <a:endParaRPr/>
          </a:p>
          <a:p>
            <a:pPr indent="-384048" lvl="0" marL="384048" rtl="0" algn="l">
              <a:lnSpc>
                <a:spcPct val="94000"/>
              </a:lnSpc>
              <a:spcBef>
                <a:spcPts val="1200"/>
              </a:spcBef>
              <a:spcAft>
                <a:spcPts val="0"/>
              </a:spcAft>
              <a:buClr>
                <a:schemeClr val="dk2"/>
              </a:buClr>
              <a:buSzPts val="2400"/>
              <a:buChar char="■"/>
            </a:pPr>
            <a:r>
              <a:rPr lang="fr-FR" sz="2400"/>
              <a:t>les sueurs froides </a:t>
            </a:r>
            <a:endParaRPr sz="1800"/>
          </a:p>
          <a:p>
            <a:pPr indent="-384048" lvl="0" marL="384048" rtl="0" algn="just">
              <a:lnSpc>
                <a:spcPct val="94000"/>
              </a:lnSpc>
              <a:spcBef>
                <a:spcPts val="1200"/>
              </a:spcBef>
              <a:spcAft>
                <a:spcPts val="0"/>
              </a:spcAft>
              <a:buClr>
                <a:schemeClr val="dk2"/>
              </a:buClr>
              <a:buSzPts val="2400"/>
              <a:buChar char="■"/>
            </a:pPr>
            <a:r>
              <a:rPr lang="fr-FR" sz="2400" u="sng"/>
              <a:t>Les contraintes de la prise de parole</a:t>
            </a:r>
            <a:r>
              <a:rPr lang="fr-FR" sz="2400"/>
              <a:t>: Les regards, Le temps, la connaissance</a:t>
            </a:r>
            <a:endParaRPr sz="2400"/>
          </a:p>
        </p:txBody>
      </p:sp>
      <p:pic>
        <p:nvPicPr>
          <p:cNvPr id="135" name="Google Shape;135;p7"/>
          <p:cNvPicPr preferRelativeResize="0"/>
          <p:nvPr/>
        </p:nvPicPr>
        <p:blipFill rotWithShape="1">
          <a:blip r:embed="rId3">
            <a:alphaModFix/>
          </a:blip>
          <a:srcRect b="10000" l="0" r="0" t="0"/>
          <a:stretch/>
        </p:blipFill>
        <p:spPr>
          <a:xfrm>
            <a:off x="761910" y="1457325"/>
            <a:ext cx="6910478" cy="50712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500"/>
                                        <p:tgtEl>
                                          <p:spTgt spid="1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type="title"/>
          </p:nvPr>
        </p:nvSpPr>
        <p:spPr>
          <a:xfrm>
            <a:off x="1371600" y="685801"/>
            <a:ext cx="9601200" cy="8001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2- Se préparer pour la prise de parole </a:t>
            </a:r>
            <a:r>
              <a:rPr b="1" lang="fr-FR" sz="2700"/>
              <a:t>(1)</a:t>
            </a:r>
            <a:br>
              <a:rPr lang="fr-FR" sz="4400"/>
            </a:br>
            <a:endParaRPr/>
          </a:p>
        </p:txBody>
      </p:sp>
      <p:sp>
        <p:nvSpPr>
          <p:cNvPr id="141" name="Google Shape;141;p8"/>
          <p:cNvSpPr txBox="1"/>
          <p:nvPr>
            <p:ph idx="1" type="body"/>
          </p:nvPr>
        </p:nvSpPr>
        <p:spPr>
          <a:xfrm>
            <a:off x="1371600" y="1628775"/>
            <a:ext cx="10129838" cy="5086350"/>
          </a:xfrm>
          <a:prstGeom prst="rect">
            <a:avLst/>
          </a:prstGeom>
          <a:noFill/>
          <a:ln>
            <a:noFill/>
          </a:ln>
        </p:spPr>
        <p:txBody>
          <a:bodyPr anchorCtr="0" anchor="t" bIns="45700" lIns="91425" spcFirstLastPara="1" rIns="91425" wrap="square" tIns="45700">
            <a:normAutofit/>
          </a:bodyPr>
          <a:lstStyle/>
          <a:p>
            <a:pPr indent="0" lvl="0" marL="0" rtl="0" algn="just">
              <a:lnSpc>
                <a:spcPct val="94000"/>
              </a:lnSpc>
              <a:spcBef>
                <a:spcPts val="0"/>
              </a:spcBef>
              <a:spcAft>
                <a:spcPts val="0"/>
              </a:spcAft>
              <a:buClr>
                <a:srgbClr val="FF0000"/>
              </a:buClr>
              <a:buSzPts val="2400"/>
              <a:buNone/>
            </a:pPr>
            <a:r>
              <a:rPr b="1" lang="fr-FR" sz="2400" u="sng">
                <a:solidFill>
                  <a:srgbClr val="FF0000"/>
                </a:solidFill>
                <a:latin typeface="Roboto"/>
                <a:ea typeface="Roboto"/>
                <a:cs typeface="Roboto"/>
                <a:sym typeface="Roboto"/>
              </a:rPr>
              <a:t>Il n'y a pas de miracle, une présentation orale se prépare et ne s’improvise pas. </a:t>
            </a:r>
            <a:endParaRPr/>
          </a:p>
          <a:p>
            <a:pPr indent="0" lvl="0" marL="0" rtl="0" algn="just">
              <a:lnSpc>
                <a:spcPct val="94000"/>
              </a:lnSpc>
              <a:spcBef>
                <a:spcPts val="1200"/>
              </a:spcBef>
              <a:spcAft>
                <a:spcPts val="0"/>
              </a:spcAft>
              <a:buClr>
                <a:srgbClr val="FF0000"/>
              </a:buClr>
              <a:buSzPts val="2400"/>
              <a:buNone/>
            </a:pPr>
            <a:r>
              <a:rPr lang="fr-FR" sz="2400" u="sng">
                <a:solidFill>
                  <a:srgbClr val="FF0000"/>
                </a:solidFill>
                <a:latin typeface="Roboto"/>
                <a:ea typeface="Roboto"/>
                <a:cs typeface="Roboto"/>
                <a:sym typeface="Roboto"/>
              </a:rPr>
              <a:t>La  meilleure des improvisations est celle la mieux préparée</a:t>
            </a:r>
            <a:r>
              <a:rPr lang="fr-FR" u="sng">
                <a:solidFill>
                  <a:srgbClr val="FF0000"/>
                </a:solidFill>
                <a:latin typeface="Roboto"/>
                <a:ea typeface="Roboto"/>
                <a:cs typeface="Roboto"/>
                <a:sym typeface="Roboto"/>
              </a:rPr>
              <a:t>.</a:t>
            </a:r>
            <a:endParaRPr/>
          </a:p>
          <a:p>
            <a:pPr indent="-384048" lvl="0" marL="384048" rtl="0" algn="just">
              <a:lnSpc>
                <a:spcPct val="94000"/>
              </a:lnSpc>
              <a:spcBef>
                <a:spcPts val="1200"/>
              </a:spcBef>
              <a:spcAft>
                <a:spcPts val="0"/>
              </a:spcAft>
              <a:buClr>
                <a:schemeClr val="dk2"/>
              </a:buClr>
              <a:buSzPts val="2400"/>
              <a:buFont typeface="Noto Sans Symbols"/>
              <a:buChar char="⮚"/>
            </a:pPr>
            <a:r>
              <a:rPr lang="fr-FR" sz="2400"/>
              <a:t>1ere étape: Savoir où on parle (types de communications) </a:t>
            </a:r>
            <a:endParaRPr/>
          </a:p>
          <a:p>
            <a:pPr indent="-384048" lvl="0" marL="384048" rtl="0" algn="just">
              <a:lnSpc>
                <a:spcPct val="94000"/>
              </a:lnSpc>
              <a:spcBef>
                <a:spcPts val="1200"/>
              </a:spcBef>
              <a:spcAft>
                <a:spcPts val="0"/>
              </a:spcAft>
              <a:buClr>
                <a:schemeClr val="dk1"/>
              </a:buClr>
              <a:buSzPts val="2400"/>
              <a:buFont typeface="Courier New"/>
              <a:buChar char="o"/>
            </a:pPr>
            <a:r>
              <a:rPr lang="fr-FR" sz="2400">
                <a:solidFill>
                  <a:schemeClr val="dk1"/>
                </a:solidFill>
              </a:rPr>
              <a:t>Entre 2 individus ▪ Communication interpersonnelle ▪ (confidences, paroles plus libres, stratégies à peaufiner etc.) </a:t>
            </a:r>
            <a:endParaRPr/>
          </a:p>
          <a:p>
            <a:pPr indent="-384048" lvl="0" marL="384048" rtl="0" algn="just">
              <a:lnSpc>
                <a:spcPct val="94000"/>
              </a:lnSpc>
              <a:spcBef>
                <a:spcPts val="1200"/>
              </a:spcBef>
              <a:spcAft>
                <a:spcPts val="0"/>
              </a:spcAft>
              <a:buClr>
                <a:schemeClr val="dk1"/>
              </a:buClr>
              <a:buSzPts val="2400"/>
              <a:buFont typeface="Courier New"/>
              <a:buChar char="o"/>
            </a:pPr>
            <a:r>
              <a:rPr lang="fr-FR" sz="2400">
                <a:solidFill>
                  <a:schemeClr val="dk1"/>
                </a:solidFill>
              </a:rPr>
              <a:t>Groupe ▪ Publics nombreux (fait appel à plus de techniques pour convaincre, paroles plus soignées, plus de bêtises ) </a:t>
            </a:r>
            <a:endParaRPr/>
          </a:p>
          <a:p>
            <a:pPr indent="-384048" lvl="0" marL="384048" rtl="0" algn="just">
              <a:lnSpc>
                <a:spcPct val="94000"/>
              </a:lnSpc>
              <a:spcBef>
                <a:spcPts val="1200"/>
              </a:spcBef>
              <a:spcAft>
                <a:spcPts val="0"/>
              </a:spcAft>
              <a:buClr>
                <a:schemeClr val="dk1"/>
              </a:buClr>
              <a:buSzPts val="2400"/>
              <a:buFont typeface="Courier New"/>
              <a:buChar char="o"/>
            </a:pPr>
            <a:r>
              <a:rPr lang="fr-FR" sz="2400">
                <a:solidFill>
                  <a:schemeClr val="dk1"/>
                </a:solidFill>
              </a:rPr>
              <a:t>Masse ▪ Communication de groupe, </a:t>
            </a:r>
            <a:endParaRPr/>
          </a:p>
          <a:p>
            <a:pPr indent="0" lvl="0" marL="0" rtl="0" algn="just">
              <a:lnSpc>
                <a:spcPct val="94000"/>
              </a:lnSpc>
              <a:spcBef>
                <a:spcPts val="1200"/>
              </a:spcBef>
              <a:spcAft>
                <a:spcPts val="0"/>
              </a:spcAft>
              <a:buClr>
                <a:schemeClr val="dk1"/>
              </a:buClr>
              <a:buSzPts val="2400"/>
              <a:buNone/>
            </a:pPr>
            <a:r>
              <a:rPr lang="fr-FR" sz="2400">
                <a:solidFill>
                  <a:schemeClr val="dk1"/>
                </a:solidFill>
              </a:rPr>
              <a:t>met en relation plusieurs individus </a:t>
            </a:r>
            <a:endParaRPr/>
          </a:p>
          <a:p>
            <a:pPr indent="0" lvl="0" marL="0" rtl="0" algn="just">
              <a:lnSpc>
                <a:spcPct val="94000"/>
              </a:lnSpc>
              <a:spcBef>
                <a:spcPts val="1200"/>
              </a:spcBef>
              <a:spcAft>
                <a:spcPts val="0"/>
              </a:spcAft>
              <a:buClr>
                <a:schemeClr val="dk1"/>
              </a:buClr>
              <a:buSzPts val="2400"/>
              <a:buNone/>
            </a:pPr>
            <a:r>
              <a:rPr lang="fr-FR" sz="2400">
                <a:solidFill>
                  <a:schemeClr val="dk1"/>
                </a:solidFill>
              </a:rPr>
              <a:t>(paroles moins libres, plus réfléchies, etc.</a:t>
            </a:r>
            <a:endParaRPr/>
          </a:p>
        </p:txBody>
      </p:sp>
      <p:pic>
        <p:nvPicPr>
          <p:cNvPr id="142" name="Google Shape;142;p8"/>
          <p:cNvPicPr preferRelativeResize="0"/>
          <p:nvPr/>
        </p:nvPicPr>
        <p:blipFill rotWithShape="1">
          <a:blip r:embed="rId3">
            <a:alphaModFix/>
          </a:blip>
          <a:srcRect b="11667" l="0" r="0" t="18888"/>
          <a:stretch/>
        </p:blipFill>
        <p:spPr>
          <a:xfrm>
            <a:off x="7296150" y="5129211"/>
            <a:ext cx="4514850" cy="17859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 calcmode="lin" valueType="num">
                                      <p:cBhvr additive="base">
                                        <p:cTn dur="500"/>
                                        <p:tgtEl>
                                          <p:spTgt spid="14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 calcmode="lin" valueType="num">
                                      <p:cBhvr additive="base">
                                        <p:cTn dur="500"/>
                                        <p:tgtEl>
                                          <p:spTgt spid="14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 calcmode="lin" valueType="num">
                                      <p:cBhvr additive="base">
                                        <p:cTn dur="500"/>
                                        <p:tgtEl>
                                          <p:spTgt spid="141">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anim calcmode="lin" valueType="num">
                                      <p:cBhvr additive="base">
                                        <p:cTn dur="500"/>
                                        <p:tgtEl>
                                          <p:spTgt spid="141">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anim calcmode="lin" valueType="num">
                                      <p:cBhvr additive="base">
                                        <p:cTn dur="500"/>
                                        <p:tgtEl>
                                          <p:spTgt spid="141">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5" st="5"/>
                                            </p:txEl>
                                          </p:spTgt>
                                        </p:tgtEl>
                                        <p:attrNameLst>
                                          <p:attrName>style.visibility</p:attrName>
                                        </p:attrNameLst>
                                      </p:cBhvr>
                                      <p:to>
                                        <p:strVal val="visible"/>
                                      </p:to>
                                    </p:set>
                                    <p:anim calcmode="lin" valueType="num">
                                      <p:cBhvr additive="base">
                                        <p:cTn dur="500"/>
                                        <p:tgtEl>
                                          <p:spTgt spid="141">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6" st="6"/>
                                            </p:txEl>
                                          </p:spTgt>
                                        </p:tgtEl>
                                        <p:attrNameLst>
                                          <p:attrName>style.visibility</p:attrName>
                                        </p:attrNameLst>
                                      </p:cBhvr>
                                      <p:to>
                                        <p:strVal val="visible"/>
                                      </p:to>
                                    </p:set>
                                    <p:anim calcmode="lin" valueType="num">
                                      <p:cBhvr additive="base">
                                        <p:cTn dur="500"/>
                                        <p:tgtEl>
                                          <p:spTgt spid="141">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7" st="7"/>
                                            </p:txEl>
                                          </p:spTgt>
                                        </p:tgtEl>
                                        <p:attrNameLst>
                                          <p:attrName>style.visibility</p:attrName>
                                        </p:attrNameLst>
                                      </p:cBhvr>
                                      <p:to>
                                        <p:strVal val="visible"/>
                                      </p:to>
                                    </p:set>
                                    <p:anim calcmode="lin" valueType="num">
                                      <p:cBhvr additive="base">
                                        <p:cTn dur="500"/>
                                        <p:tgtEl>
                                          <p:spTgt spid="141">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title"/>
          </p:nvPr>
        </p:nvSpPr>
        <p:spPr>
          <a:xfrm>
            <a:off x="1371600" y="685800"/>
            <a:ext cx="9601200" cy="814388"/>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2- Se préparer pour la prise de parole </a:t>
            </a:r>
            <a:r>
              <a:rPr b="1" lang="fr-FR" sz="2700"/>
              <a:t>(2)</a:t>
            </a:r>
            <a:br>
              <a:rPr lang="fr-FR" sz="4400"/>
            </a:br>
            <a:endParaRPr/>
          </a:p>
        </p:txBody>
      </p:sp>
      <p:sp>
        <p:nvSpPr>
          <p:cNvPr id="148" name="Google Shape;148;p9"/>
          <p:cNvSpPr txBox="1"/>
          <p:nvPr>
            <p:ph idx="1" type="body"/>
          </p:nvPr>
        </p:nvSpPr>
        <p:spPr>
          <a:xfrm>
            <a:off x="1371599" y="1714500"/>
            <a:ext cx="9872663" cy="4457700"/>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Font typeface="Noto Sans Symbols"/>
              <a:buChar char="⮚"/>
            </a:pPr>
            <a:r>
              <a:rPr lang="fr-FR" sz="2400">
                <a:latin typeface="Roboto"/>
                <a:ea typeface="Roboto"/>
                <a:cs typeface="Roboto"/>
                <a:sym typeface="Roboto"/>
              </a:rPr>
              <a:t>2e étape: Se libérer des inhibitions psychologiques :</a:t>
            </a:r>
            <a:endParaRPr/>
          </a:p>
          <a:p>
            <a:pPr indent="-384048" lvl="0" marL="384048" rtl="0" algn="just">
              <a:lnSpc>
                <a:spcPct val="94000"/>
              </a:lnSpc>
              <a:spcBef>
                <a:spcPts val="1200"/>
              </a:spcBef>
              <a:spcAft>
                <a:spcPts val="0"/>
              </a:spcAft>
              <a:buClr>
                <a:schemeClr val="dk1"/>
              </a:buClr>
              <a:buSzPts val="2400"/>
              <a:buFont typeface="Roboto"/>
              <a:buChar char="-"/>
            </a:pPr>
            <a:r>
              <a:rPr lang="fr-FR" sz="2400">
                <a:solidFill>
                  <a:schemeClr val="dk1"/>
                </a:solidFill>
                <a:latin typeface="Roboto"/>
                <a:ea typeface="Roboto"/>
                <a:cs typeface="Roboto"/>
                <a:sym typeface="Roboto"/>
              </a:rPr>
              <a:t>La préparation mentale est souvent négligée, or elle permet de gagner en confiance et en assurance, ingrédients indispensables au succès de votre intervention en public</a:t>
            </a:r>
            <a:endParaRPr/>
          </a:p>
          <a:p>
            <a:pPr indent="-384048" lvl="0" marL="384048" rtl="0" algn="just">
              <a:lnSpc>
                <a:spcPct val="94000"/>
              </a:lnSpc>
              <a:spcBef>
                <a:spcPts val="1200"/>
              </a:spcBef>
              <a:spcAft>
                <a:spcPts val="0"/>
              </a:spcAft>
              <a:buClr>
                <a:schemeClr val="dk1"/>
              </a:buClr>
              <a:buSzPts val="2400"/>
              <a:buFont typeface="Roboto"/>
              <a:buChar char="-"/>
            </a:pPr>
            <a:r>
              <a:rPr lang="fr-FR" sz="2400">
                <a:solidFill>
                  <a:schemeClr val="dk1"/>
                </a:solidFill>
                <a:latin typeface="Roboto"/>
                <a:ea typeface="Roboto"/>
                <a:cs typeface="Roboto"/>
                <a:sym typeface="Roboto"/>
              </a:rPr>
              <a:t>Vaincre la peur</a:t>
            </a:r>
            <a:endParaRPr/>
          </a:p>
          <a:p>
            <a:pPr indent="-384048" lvl="0" marL="384048" rtl="0" algn="just">
              <a:lnSpc>
                <a:spcPct val="94000"/>
              </a:lnSpc>
              <a:spcBef>
                <a:spcPts val="1200"/>
              </a:spcBef>
              <a:spcAft>
                <a:spcPts val="0"/>
              </a:spcAft>
              <a:buClr>
                <a:schemeClr val="dk1"/>
              </a:buClr>
              <a:buSzPts val="2400"/>
              <a:buFont typeface="Roboto"/>
              <a:buChar char="-"/>
            </a:pPr>
            <a:r>
              <a:rPr lang="fr-FR" sz="2400">
                <a:solidFill>
                  <a:schemeClr val="dk1"/>
                </a:solidFill>
                <a:latin typeface="Roboto"/>
                <a:ea typeface="Roboto"/>
                <a:cs typeface="Roboto"/>
                <a:sym typeface="Roboto"/>
              </a:rPr>
              <a:t>Mieux cerner ses qualités</a:t>
            </a:r>
            <a:endParaRPr/>
          </a:p>
          <a:p>
            <a:pPr indent="-384048" lvl="0" marL="384048" rtl="0" algn="just">
              <a:lnSpc>
                <a:spcPct val="94000"/>
              </a:lnSpc>
              <a:spcBef>
                <a:spcPts val="1200"/>
              </a:spcBef>
              <a:spcAft>
                <a:spcPts val="0"/>
              </a:spcAft>
              <a:buClr>
                <a:schemeClr val="dk2"/>
              </a:buClr>
              <a:buSzPts val="2400"/>
              <a:buFont typeface="Noto Sans Symbols"/>
              <a:buChar char="⮚"/>
            </a:pPr>
            <a:r>
              <a:rPr lang="fr-FR" sz="2400">
                <a:latin typeface="Roboto"/>
                <a:ea typeface="Roboto"/>
                <a:cs typeface="Roboto"/>
                <a:sym typeface="Roboto"/>
              </a:rPr>
              <a:t>3</a:t>
            </a:r>
            <a:r>
              <a:rPr baseline="30000" lang="fr-FR" sz="2400">
                <a:latin typeface="Roboto"/>
                <a:ea typeface="Roboto"/>
                <a:cs typeface="Roboto"/>
                <a:sym typeface="Roboto"/>
              </a:rPr>
              <a:t>e</a:t>
            </a:r>
            <a:r>
              <a:rPr lang="fr-FR" sz="2400">
                <a:latin typeface="Roboto"/>
                <a:ea typeface="Roboto"/>
                <a:cs typeface="Roboto"/>
                <a:sym typeface="Roboto"/>
              </a:rPr>
              <a:t> étape: Travailler sa voix, ses gestes, son regard, sa respiration</a:t>
            </a:r>
            <a:endParaRPr/>
          </a:p>
          <a:p>
            <a:pPr indent="0" lvl="0" marL="0" rtl="0" algn="just">
              <a:lnSpc>
                <a:spcPct val="94000"/>
              </a:lnSpc>
              <a:spcBef>
                <a:spcPts val="1200"/>
              </a:spcBef>
              <a:spcAft>
                <a:spcPts val="0"/>
              </a:spcAft>
              <a:buClr>
                <a:schemeClr val="dk1"/>
              </a:buClr>
              <a:buSzPts val="2400"/>
              <a:buNone/>
            </a:pPr>
            <a:r>
              <a:rPr lang="fr-FR" sz="2400">
                <a:solidFill>
                  <a:schemeClr val="dk1"/>
                </a:solidFill>
                <a:latin typeface="Roboto"/>
                <a:ea typeface="Roboto"/>
                <a:cs typeface="Roboto"/>
                <a:sym typeface="Roboto"/>
              </a:rPr>
              <a:t>A travers quelques exercices, il faut s’entrainer encore et encore.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0"/>
          <p:cNvSpPr txBox="1"/>
          <p:nvPr>
            <p:ph type="title"/>
          </p:nvPr>
        </p:nvSpPr>
        <p:spPr>
          <a:xfrm>
            <a:off x="1371600" y="685800"/>
            <a:ext cx="9601200" cy="785813"/>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2- Se préparer pour la prise de parole </a:t>
            </a:r>
            <a:r>
              <a:rPr b="1" lang="fr-FR" sz="2700"/>
              <a:t>(3)</a:t>
            </a:r>
            <a:br>
              <a:rPr lang="fr-FR" sz="4400"/>
            </a:br>
            <a:endParaRPr/>
          </a:p>
        </p:txBody>
      </p:sp>
      <p:sp>
        <p:nvSpPr>
          <p:cNvPr id="154" name="Google Shape;154;p10"/>
          <p:cNvSpPr txBox="1"/>
          <p:nvPr>
            <p:ph idx="1" type="body"/>
          </p:nvPr>
        </p:nvSpPr>
        <p:spPr>
          <a:xfrm>
            <a:off x="1371599" y="1471613"/>
            <a:ext cx="10172701" cy="5186362"/>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Char char="■"/>
            </a:pPr>
            <a:r>
              <a:rPr lang="fr-FR" sz="2400">
                <a:latin typeface="Roboto"/>
                <a:ea typeface="Roboto"/>
                <a:cs typeface="Roboto"/>
                <a:sym typeface="Roboto"/>
              </a:rPr>
              <a:t>4é étape : Développer son charisme, habillement: </a:t>
            </a:r>
            <a:endParaRPr/>
          </a:p>
          <a:p>
            <a:pPr indent="-384048" lvl="0" marL="384048" rtl="0" algn="just">
              <a:lnSpc>
                <a:spcPct val="94000"/>
              </a:lnSpc>
              <a:spcBef>
                <a:spcPts val="1200"/>
              </a:spcBef>
              <a:spcAft>
                <a:spcPts val="0"/>
              </a:spcAft>
              <a:buClr>
                <a:schemeClr val="dk1"/>
              </a:buClr>
              <a:buSzPts val="2400"/>
              <a:buFont typeface="Libre Franklin"/>
              <a:buChar char="-"/>
            </a:pPr>
            <a:r>
              <a:rPr lang="fr-FR" sz="2400">
                <a:solidFill>
                  <a:schemeClr val="dk1"/>
                </a:solidFill>
              </a:rPr>
              <a:t>Grâce à L’articulation (Articuler c’est s'appliquer à parler en ayant une diction fluide. Cela donne de la clarté au discours et lui donne d'être vraiment compréhensible à votre auditoire).</a:t>
            </a:r>
            <a:endParaRPr/>
          </a:p>
          <a:p>
            <a:pPr indent="-384048" lvl="0" marL="384048" rtl="0" algn="just">
              <a:lnSpc>
                <a:spcPct val="94000"/>
              </a:lnSpc>
              <a:spcBef>
                <a:spcPts val="1200"/>
              </a:spcBef>
              <a:spcAft>
                <a:spcPts val="0"/>
              </a:spcAft>
              <a:buClr>
                <a:schemeClr val="dk1"/>
              </a:buClr>
              <a:buSzPts val="2400"/>
              <a:buFont typeface="Roboto"/>
              <a:buChar char="-"/>
            </a:pPr>
            <a:r>
              <a:rPr lang="fr-FR" sz="2400">
                <a:solidFill>
                  <a:schemeClr val="dk1"/>
                </a:solidFill>
                <a:latin typeface="Roboto"/>
                <a:ea typeface="Roboto"/>
                <a:cs typeface="Roboto"/>
                <a:sym typeface="Roboto"/>
              </a:rPr>
              <a:t>L’habillement permet d’être rassuré.</a:t>
            </a:r>
            <a:endParaRPr sz="2400">
              <a:solidFill>
                <a:schemeClr val="dk1"/>
              </a:solidFill>
              <a:latin typeface="Roboto"/>
              <a:ea typeface="Roboto"/>
              <a:cs typeface="Roboto"/>
              <a:sym typeface="Roboto"/>
            </a:endParaRPr>
          </a:p>
          <a:p>
            <a:pPr indent="-384048" lvl="0" marL="384048" rtl="0" algn="just">
              <a:lnSpc>
                <a:spcPct val="94000"/>
              </a:lnSpc>
              <a:spcBef>
                <a:spcPts val="1200"/>
              </a:spcBef>
              <a:spcAft>
                <a:spcPts val="0"/>
              </a:spcAft>
              <a:buClr>
                <a:schemeClr val="dk2"/>
              </a:buClr>
              <a:buSzPts val="2400"/>
              <a:buChar char="■"/>
            </a:pPr>
            <a:r>
              <a:rPr lang="fr-FR" sz="2400">
                <a:latin typeface="Roboto"/>
                <a:ea typeface="Roboto"/>
                <a:cs typeface="Roboto"/>
                <a:sym typeface="Roboto"/>
              </a:rPr>
              <a:t>5</a:t>
            </a:r>
            <a:r>
              <a:rPr baseline="30000" lang="fr-FR" sz="2400">
                <a:latin typeface="Roboto"/>
                <a:ea typeface="Roboto"/>
                <a:cs typeface="Roboto"/>
                <a:sym typeface="Roboto"/>
              </a:rPr>
              <a:t>e</a:t>
            </a:r>
            <a:r>
              <a:rPr lang="fr-FR" sz="2400">
                <a:latin typeface="Roboto"/>
                <a:ea typeface="Roboto"/>
                <a:cs typeface="Roboto"/>
                <a:sym typeface="Roboto"/>
              </a:rPr>
              <a:t> étape : Structurer son intervention: </a:t>
            </a:r>
            <a:endParaRPr/>
          </a:p>
          <a:p>
            <a:pPr indent="0" lvl="0" marL="0" rtl="0" algn="just">
              <a:lnSpc>
                <a:spcPct val="94000"/>
              </a:lnSpc>
              <a:spcBef>
                <a:spcPts val="1200"/>
              </a:spcBef>
              <a:spcAft>
                <a:spcPts val="0"/>
              </a:spcAft>
              <a:buClr>
                <a:schemeClr val="dk2"/>
              </a:buClr>
              <a:buSzPts val="2400"/>
              <a:buNone/>
            </a:pPr>
            <a:r>
              <a:rPr lang="fr-FR" sz="2400">
                <a:latin typeface="Roboto"/>
                <a:ea typeface="Roboto"/>
                <a:cs typeface="Roboto"/>
                <a:sym typeface="Roboto"/>
              </a:rPr>
              <a:t>- </a:t>
            </a:r>
            <a:r>
              <a:rPr lang="fr-FR" sz="2400">
                <a:solidFill>
                  <a:schemeClr val="dk1"/>
                </a:solidFill>
              </a:rPr>
              <a:t>organiser ses idées: on est naturellement plus à l'aise à aborder un sujet qu’on maîtrise, ce qui nous rend plus éloquent. Donc documentez vous, prenez le temps de maîtriser votre sujet.</a:t>
            </a:r>
            <a:endParaRPr sz="2400">
              <a:solidFill>
                <a:schemeClr val="dk1"/>
              </a:solidFill>
              <a:latin typeface="Roboto"/>
              <a:ea typeface="Roboto"/>
              <a:cs typeface="Roboto"/>
              <a:sym typeface="Roboto"/>
            </a:endParaRPr>
          </a:p>
          <a:p>
            <a:pPr indent="-384048" lvl="0" marL="384048" rtl="0" algn="just">
              <a:lnSpc>
                <a:spcPct val="94000"/>
              </a:lnSpc>
              <a:spcBef>
                <a:spcPts val="1200"/>
              </a:spcBef>
              <a:spcAft>
                <a:spcPts val="0"/>
              </a:spcAft>
              <a:buClr>
                <a:schemeClr val="dk1"/>
              </a:buClr>
              <a:buSzPts val="2400"/>
              <a:buFont typeface="Libre Franklin"/>
              <a:buChar char="-"/>
            </a:pPr>
            <a:r>
              <a:rPr lang="fr-FR" sz="2400">
                <a:solidFill>
                  <a:schemeClr val="dk1"/>
                </a:solidFill>
              </a:rPr>
              <a:t>Adaptez votre discours et le vocabulaire employé à votre public,</a:t>
            </a:r>
            <a:endParaRPr/>
          </a:p>
          <a:p>
            <a:pPr indent="-384048" lvl="0" marL="384048" rtl="0" algn="just">
              <a:lnSpc>
                <a:spcPct val="94000"/>
              </a:lnSpc>
              <a:spcBef>
                <a:spcPts val="1200"/>
              </a:spcBef>
              <a:spcAft>
                <a:spcPts val="0"/>
              </a:spcAft>
              <a:buClr>
                <a:schemeClr val="dk1"/>
              </a:buClr>
              <a:buSzPts val="2400"/>
              <a:buFont typeface="Libre Franklin"/>
              <a:buChar char="-"/>
            </a:pPr>
            <a:r>
              <a:rPr lang="fr-FR" sz="2400">
                <a:solidFill>
                  <a:schemeClr val="dk1"/>
                </a:solidFill>
              </a:rPr>
              <a:t>Ajouter une touche d'humour à un discours peut donner l'impression d'être plus éloquent. </a:t>
            </a:r>
            <a:endParaRPr sz="24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1"/>
          <p:cNvSpPr txBox="1"/>
          <p:nvPr>
            <p:ph type="title"/>
          </p:nvPr>
        </p:nvSpPr>
        <p:spPr>
          <a:xfrm>
            <a:off x="1371600" y="685800"/>
            <a:ext cx="9601200" cy="771525"/>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sz="4400"/>
              <a:t>2- Se préparer pour la prise de parole </a:t>
            </a:r>
            <a:r>
              <a:rPr b="1" lang="fr-FR" sz="2700"/>
              <a:t>(4)</a:t>
            </a:r>
            <a:endParaRPr/>
          </a:p>
        </p:txBody>
      </p:sp>
      <p:sp>
        <p:nvSpPr>
          <p:cNvPr id="160" name="Google Shape;160;p11"/>
          <p:cNvSpPr txBox="1"/>
          <p:nvPr>
            <p:ph idx="1" type="body"/>
          </p:nvPr>
        </p:nvSpPr>
        <p:spPr>
          <a:xfrm>
            <a:off x="900113" y="1457325"/>
            <a:ext cx="4457700" cy="5400675"/>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2"/>
              </a:buClr>
              <a:buSzPts val="2400"/>
              <a:buChar char="■"/>
            </a:pPr>
            <a:r>
              <a:rPr lang="fr-FR" sz="2400"/>
              <a:t>Parlez à un mur </a:t>
            </a:r>
            <a:endParaRPr/>
          </a:p>
          <a:p>
            <a:pPr indent="0" lvl="0" marL="0" rtl="0" algn="just">
              <a:lnSpc>
                <a:spcPct val="94000"/>
              </a:lnSpc>
              <a:spcBef>
                <a:spcPts val="1200"/>
              </a:spcBef>
              <a:spcAft>
                <a:spcPts val="0"/>
              </a:spcAft>
              <a:buClr>
                <a:schemeClr val="dk1"/>
              </a:buClr>
              <a:buSzPts val="2400"/>
              <a:buNone/>
            </a:pPr>
            <a:r>
              <a:rPr lang="fr-FR" sz="2400">
                <a:solidFill>
                  <a:schemeClr val="dk1"/>
                </a:solidFill>
              </a:rPr>
              <a:t>Exercez-vous à parler à un mur pendant au moins deux minutes d’affilée. Pourquoi ? Les expressions du visage et les réactions du public font baisser notre niveau de confiance et d’énergie. Si vous pouvez tenir une conversation avec un mur avec le même niveau d’énergie et de volume, vous serez capable de mener à bien une présentation ou un discours, même si le public ne vous sourit pas.</a:t>
            </a:r>
            <a:endParaRPr sz="2400">
              <a:solidFill>
                <a:schemeClr val="dk1"/>
              </a:solidFill>
            </a:endParaRPr>
          </a:p>
        </p:txBody>
      </p:sp>
      <p:sp>
        <p:nvSpPr>
          <p:cNvPr id="161" name="Google Shape;161;p11"/>
          <p:cNvSpPr txBox="1"/>
          <p:nvPr/>
        </p:nvSpPr>
        <p:spPr>
          <a:xfrm>
            <a:off x="8286750" y="1600199"/>
            <a:ext cx="3714750" cy="4893647"/>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2"/>
              </a:buClr>
              <a:buSzPts val="2400"/>
              <a:buFont typeface="Noto Sans Symbols"/>
              <a:buChar char="▪"/>
            </a:pPr>
            <a:r>
              <a:rPr b="0" i="0" lang="fr-FR" sz="2400" u="none" cap="none" strike="noStrike">
                <a:solidFill>
                  <a:schemeClr val="dk2"/>
                </a:solidFill>
                <a:latin typeface="Libre Franklin"/>
                <a:ea typeface="Libre Franklin"/>
                <a:cs typeface="Libre Franklin"/>
                <a:sym typeface="Libre Franklin"/>
              </a:rPr>
              <a:t>Filmez-vous </a:t>
            </a:r>
            <a:endParaRPr/>
          </a:p>
          <a:p>
            <a:pPr indent="0" lvl="0" marL="0" marR="0" rtl="0" algn="just">
              <a:spcBef>
                <a:spcPts val="0"/>
              </a:spcBef>
              <a:spcAft>
                <a:spcPts val="0"/>
              </a:spcAft>
              <a:buNone/>
            </a:pPr>
            <a:r>
              <a:rPr b="0" i="0" lang="fr-FR" sz="2400" u="none" cap="none" strike="noStrike">
                <a:solidFill>
                  <a:schemeClr val="dk1"/>
                </a:solidFill>
                <a:latin typeface="Libre Franklin"/>
                <a:ea typeface="Libre Franklin"/>
                <a:cs typeface="Libre Franklin"/>
                <a:sym typeface="Libre Franklin"/>
              </a:rPr>
              <a:t>Mettez la caméra en marche et enregistrez-vous en train de parler pendant quelques minutes. Visualisez ensuite. Ne vous jugez pas et commencez plutôt à écrire une liste des améliorations que vous pouvez apporter à votre langage corporel ainsi que des tics nerveux que vous avez.</a:t>
            </a:r>
            <a:endParaRPr b="0" i="0" sz="2400" u="none" cap="none" strike="noStrike">
              <a:solidFill>
                <a:schemeClr val="dk1"/>
              </a:solidFill>
              <a:latin typeface="Libre Franklin"/>
              <a:ea typeface="Libre Franklin"/>
              <a:cs typeface="Libre Franklin"/>
              <a:sym typeface="Libre Franklin"/>
            </a:endParaRPr>
          </a:p>
        </p:txBody>
      </p:sp>
      <p:pic>
        <p:nvPicPr>
          <p:cNvPr id="162" name="Google Shape;162;p11"/>
          <p:cNvPicPr preferRelativeResize="0"/>
          <p:nvPr/>
        </p:nvPicPr>
        <p:blipFill rotWithShape="1">
          <a:blip r:embed="rId3">
            <a:alphaModFix/>
          </a:blip>
          <a:srcRect b="0" l="0" r="0" t="0"/>
          <a:stretch/>
        </p:blipFill>
        <p:spPr>
          <a:xfrm>
            <a:off x="5307806" y="1600199"/>
            <a:ext cx="2857500" cy="1600200"/>
          </a:xfrm>
          <a:prstGeom prst="rect">
            <a:avLst/>
          </a:prstGeom>
          <a:noFill/>
          <a:ln>
            <a:noFill/>
          </a:ln>
        </p:spPr>
      </p:pic>
      <p:pic>
        <p:nvPicPr>
          <p:cNvPr id="163" name="Google Shape;163;p11"/>
          <p:cNvPicPr preferRelativeResize="0"/>
          <p:nvPr/>
        </p:nvPicPr>
        <p:blipFill rotWithShape="1">
          <a:blip r:embed="rId4">
            <a:alphaModFix/>
          </a:blip>
          <a:srcRect b="0" l="0" r="0" t="0"/>
          <a:stretch/>
        </p:blipFill>
        <p:spPr>
          <a:xfrm>
            <a:off x="5332810" y="3971924"/>
            <a:ext cx="2857500" cy="1604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 calcmode="lin" valueType="num">
                                      <p:cBhvr additive="base">
                                        <p:cTn dur="500"/>
                                        <p:tgtEl>
                                          <p:spTgt spid="16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 calcmode="lin" valueType="num">
                                      <p:cBhvr additive="base">
                                        <p:cTn dur="500"/>
                                        <p:tgtEl>
                                          <p:spTgt spid="16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500"/>
                                        <p:tgtEl>
                                          <p:spTgt spid="1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2"/>
          <p:cNvSpPr txBox="1"/>
          <p:nvPr>
            <p:ph type="title"/>
          </p:nvPr>
        </p:nvSpPr>
        <p:spPr>
          <a:xfrm>
            <a:off x="1371600" y="685800"/>
            <a:ext cx="9601200" cy="757238"/>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sz="4400"/>
              <a:t>2- Se préparer pour la prise de parole </a:t>
            </a:r>
            <a:r>
              <a:rPr b="1" lang="fr-FR" sz="2700"/>
              <a:t>(5)</a:t>
            </a:r>
            <a:endParaRPr/>
          </a:p>
        </p:txBody>
      </p:sp>
      <p:sp>
        <p:nvSpPr>
          <p:cNvPr id="169" name="Google Shape;169;p12"/>
          <p:cNvSpPr txBox="1"/>
          <p:nvPr>
            <p:ph idx="1" type="body"/>
          </p:nvPr>
        </p:nvSpPr>
        <p:spPr>
          <a:xfrm>
            <a:off x="842962" y="2843213"/>
            <a:ext cx="3629025" cy="40386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4000"/>
              </a:lnSpc>
              <a:spcBef>
                <a:spcPts val="0"/>
              </a:spcBef>
              <a:spcAft>
                <a:spcPts val="0"/>
              </a:spcAft>
              <a:buClr>
                <a:schemeClr val="dk2"/>
              </a:buClr>
              <a:buSzPct val="100000"/>
              <a:buNone/>
            </a:pPr>
            <a:r>
              <a:rPr lang="fr-FR" sz="2400"/>
              <a:t>Lire des textes à voix haute</a:t>
            </a:r>
            <a:endParaRPr/>
          </a:p>
          <a:p>
            <a:pPr indent="0" lvl="0" marL="0" rtl="0" algn="just">
              <a:lnSpc>
                <a:spcPct val="94000"/>
              </a:lnSpc>
              <a:spcBef>
                <a:spcPts val="1200"/>
              </a:spcBef>
              <a:spcAft>
                <a:spcPts val="0"/>
              </a:spcAft>
              <a:buClr>
                <a:schemeClr val="dk1"/>
              </a:buClr>
              <a:buSzPct val="100000"/>
              <a:buNone/>
            </a:pPr>
            <a:r>
              <a:rPr lang="fr-FR" sz="2400">
                <a:solidFill>
                  <a:schemeClr val="dk1"/>
                </a:solidFill>
              </a:rPr>
              <a:t>L‘idée ici est de chauffer votre voix afin d’adopter un timbre de voix idéal, qui révélera votre charisme et votre assurance !</a:t>
            </a:r>
            <a:endParaRPr/>
          </a:p>
          <a:p>
            <a:pPr indent="0" lvl="0" marL="0" rtl="0" algn="just">
              <a:lnSpc>
                <a:spcPct val="94000"/>
              </a:lnSpc>
              <a:spcBef>
                <a:spcPts val="1200"/>
              </a:spcBef>
              <a:spcAft>
                <a:spcPts val="0"/>
              </a:spcAft>
              <a:buClr>
                <a:schemeClr val="dk1"/>
              </a:buClr>
              <a:buSzPct val="100000"/>
              <a:buNone/>
            </a:pPr>
            <a:r>
              <a:rPr lang="fr-FR" sz="2400">
                <a:solidFill>
                  <a:schemeClr val="dk1"/>
                </a:solidFill>
              </a:rPr>
              <a:t>L’objectif est de parvenir à avoir un débit fluide, clair et compréhensible. </a:t>
            </a:r>
            <a:endParaRPr/>
          </a:p>
          <a:p>
            <a:pPr indent="0" lvl="0" marL="0" rtl="0" algn="just">
              <a:lnSpc>
                <a:spcPct val="94000"/>
              </a:lnSpc>
              <a:spcBef>
                <a:spcPts val="1200"/>
              </a:spcBef>
              <a:spcAft>
                <a:spcPts val="0"/>
              </a:spcAft>
              <a:buClr>
                <a:schemeClr val="dk1"/>
              </a:buClr>
              <a:buSzPct val="100000"/>
              <a:buNone/>
            </a:pPr>
            <a:r>
              <a:rPr lang="fr-FR" sz="2400">
                <a:solidFill>
                  <a:schemeClr val="dk1"/>
                </a:solidFill>
              </a:rPr>
              <a:t>Veillez également à parler plus fort qu’à l’ordinaire afin de vous habituer à ce volume.</a:t>
            </a:r>
            <a:endParaRPr sz="2400">
              <a:solidFill>
                <a:schemeClr val="dk1"/>
              </a:solidFill>
            </a:endParaRPr>
          </a:p>
        </p:txBody>
      </p:sp>
      <p:sp>
        <p:nvSpPr>
          <p:cNvPr id="170" name="Google Shape;170;p12"/>
          <p:cNvSpPr txBox="1"/>
          <p:nvPr/>
        </p:nvSpPr>
        <p:spPr>
          <a:xfrm>
            <a:off x="4673798" y="1300162"/>
            <a:ext cx="4764726" cy="280076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fr-FR" sz="2200" u="none" cap="none" strike="noStrike">
                <a:solidFill>
                  <a:schemeClr val="dk2"/>
                </a:solidFill>
                <a:latin typeface="Libre Franklin"/>
                <a:ea typeface="Libre Franklin"/>
                <a:cs typeface="Libre Franklin"/>
                <a:sym typeface="Libre Franklin"/>
              </a:rPr>
              <a:t>Parlez face à un miroir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Faites semblant d’avoir une conversation ou faites un discours d’une minute sur ce que vous avez mangé au déjeuner. Concentrez-vous sur les expressions de votre visage et Adaptez vos expressions faciales au ton de votre discours.</a:t>
            </a:r>
            <a:endParaRPr b="0" i="0" sz="2200" u="none" cap="none" strike="noStrike">
              <a:solidFill>
                <a:schemeClr val="dk1"/>
              </a:solidFill>
              <a:latin typeface="Libre Franklin"/>
              <a:ea typeface="Libre Franklin"/>
              <a:cs typeface="Libre Franklin"/>
              <a:sym typeface="Libre Franklin"/>
            </a:endParaRPr>
          </a:p>
        </p:txBody>
      </p:sp>
      <p:pic>
        <p:nvPicPr>
          <p:cNvPr id="171" name="Google Shape;171;p12"/>
          <p:cNvPicPr preferRelativeResize="0"/>
          <p:nvPr/>
        </p:nvPicPr>
        <p:blipFill rotWithShape="1">
          <a:blip r:embed="rId3">
            <a:alphaModFix/>
          </a:blip>
          <a:srcRect b="0" l="0" r="0" t="0"/>
          <a:stretch/>
        </p:blipFill>
        <p:spPr>
          <a:xfrm>
            <a:off x="842962" y="1300162"/>
            <a:ext cx="3564836" cy="1281113"/>
          </a:xfrm>
          <a:prstGeom prst="rect">
            <a:avLst/>
          </a:prstGeom>
          <a:noFill/>
          <a:ln>
            <a:noFill/>
          </a:ln>
        </p:spPr>
      </p:pic>
      <p:pic>
        <p:nvPicPr>
          <p:cNvPr id="172" name="Google Shape;172;p12"/>
          <p:cNvPicPr preferRelativeResize="0"/>
          <p:nvPr/>
        </p:nvPicPr>
        <p:blipFill rotWithShape="1">
          <a:blip r:embed="rId4">
            <a:alphaModFix/>
          </a:blip>
          <a:srcRect b="0" l="0" r="7793" t="0"/>
          <a:stretch/>
        </p:blipFill>
        <p:spPr>
          <a:xfrm>
            <a:off x="9457574" y="1338495"/>
            <a:ext cx="2184462" cy="2516212"/>
          </a:xfrm>
          <a:prstGeom prst="rect">
            <a:avLst/>
          </a:prstGeom>
          <a:noFill/>
          <a:ln>
            <a:noFill/>
          </a:ln>
        </p:spPr>
      </p:pic>
      <p:sp>
        <p:nvSpPr>
          <p:cNvPr id="173" name="Google Shape;173;p12"/>
          <p:cNvSpPr txBox="1"/>
          <p:nvPr/>
        </p:nvSpPr>
        <p:spPr>
          <a:xfrm>
            <a:off x="4512586" y="4140875"/>
            <a:ext cx="7494622" cy="246221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fr-FR" sz="2200" u="none" cap="none" strike="noStrike">
                <a:solidFill>
                  <a:schemeClr val="dk2"/>
                </a:solidFill>
                <a:latin typeface="Libre Franklin"/>
                <a:ea typeface="Libre Franklin"/>
                <a:cs typeface="Libre Franklin"/>
                <a:sym typeface="Libre Franklin"/>
              </a:rPr>
              <a:t>Regardez des vidéos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Allez sur YouTube. Regardez d’autres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orateurs professionnels pour distinguer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ce qu’ils font de leur voix et de leur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langage corporel pour capter l’attention. </a:t>
            </a:r>
            <a:endParaRPr/>
          </a:p>
          <a:p>
            <a:pPr indent="0" lvl="0" marL="0" marR="0" rtl="0" algn="just">
              <a:spcBef>
                <a:spcPts val="0"/>
              </a:spcBef>
              <a:spcAft>
                <a:spcPts val="0"/>
              </a:spcAft>
              <a:buNone/>
            </a:pPr>
            <a:r>
              <a:rPr b="0" i="0" lang="fr-FR" sz="2200" u="none" cap="none" strike="noStrike">
                <a:solidFill>
                  <a:schemeClr val="dk1"/>
                </a:solidFill>
                <a:latin typeface="Libre Franklin"/>
                <a:ea typeface="Libre Franklin"/>
                <a:cs typeface="Libre Franklin"/>
                <a:sym typeface="Libre Franklin"/>
              </a:rPr>
              <a:t>Trouvez cinq choses qu’ils font bien et que vous pouvez intégrer dans vos séances d’entraînement.</a:t>
            </a:r>
            <a:endParaRPr b="0" i="0" sz="2200" u="none" cap="none" strike="noStrike">
              <a:solidFill>
                <a:schemeClr val="dk1"/>
              </a:solidFill>
              <a:latin typeface="Libre Franklin"/>
              <a:ea typeface="Libre Franklin"/>
              <a:cs typeface="Libre Franklin"/>
              <a:sym typeface="Libre Franklin"/>
            </a:endParaRPr>
          </a:p>
        </p:txBody>
      </p:sp>
      <p:pic>
        <p:nvPicPr>
          <p:cNvPr id="174" name="Google Shape;174;p12"/>
          <p:cNvPicPr preferRelativeResize="0"/>
          <p:nvPr/>
        </p:nvPicPr>
        <p:blipFill rotWithShape="1">
          <a:blip r:embed="rId5">
            <a:alphaModFix/>
          </a:blip>
          <a:srcRect b="0" l="0" r="0" t="0"/>
          <a:stretch/>
        </p:blipFill>
        <p:spPr>
          <a:xfrm>
            <a:off x="9285763" y="4387097"/>
            <a:ext cx="2528083" cy="15219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 calcmode="lin" valueType="num">
                                      <p:cBhvr additive="base">
                                        <p:cTn dur="500"/>
                                        <p:tgtEl>
                                          <p:spTgt spid="16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 calcmode="lin" valueType="num">
                                      <p:cBhvr additive="base">
                                        <p:cTn dur="500"/>
                                        <p:tgtEl>
                                          <p:spTgt spid="16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anim calcmode="lin" valueType="num">
                                      <p:cBhvr additive="base">
                                        <p:cTn dur="500"/>
                                        <p:tgtEl>
                                          <p:spTgt spid="16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anim calcmode="lin" valueType="num">
                                      <p:cBhvr additive="base">
                                        <p:cTn dur="500"/>
                                        <p:tgtEl>
                                          <p:spTgt spid="16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3"/>
          <p:cNvSpPr txBox="1"/>
          <p:nvPr>
            <p:ph type="title"/>
          </p:nvPr>
        </p:nvSpPr>
        <p:spPr>
          <a:xfrm>
            <a:off x="1371600" y="685800"/>
            <a:ext cx="9601200" cy="74295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3- Réussir sa prise de parole</a:t>
            </a:r>
            <a:r>
              <a:rPr lang="fr-FR" sz="4400"/>
              <a:t> </a:t>
            </a:r>
            <a:r>
              <a:rPr lang="fr-FR" sz="2700"/>
              <a:t>(1)</a:t>
            </a:r>
            <a:br>
              <a:rPr lang="fr-FR" sz="4400"/>
            </a:br>
            <a:endParaRPr/>
          </a:p>
        </p:txBody>
      </p:sp>
      <p:sp>
        <p:nvSpPr>
          <p:cNvPr id="180" name="Google Shape;180;p13"/>
          <p:cNvSpPr txBox="1"/>
          <p:nvPr>
            <p:ph idx="1" type="body"/>
          </p:nvPr>
        </p:nvSpPr>
        <p:spPr>
          <a:xfrm>
            <a:off x="1371600" y="1528763"/>
            <a:ext cx="9601200" cy="4338637"/>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Char char="■"/>
            </a:pPr>
            <a:r>
              <a:rPr lang="fr-FR" sz="2400"/>
              <a:t>Posture: </a:t>
            </a:r>
            <a:r>
              <a:rPr lang="fr-FR" sz="2400">
                <a:solidFill>
                  <a:schemeClr val="dk1"/>
                </a:solidFill>
              </a:rPr>
              <a:t>la</a:t>
            </a:r>
            <a:r>
              <a:rPr b="0" i="0" lang="fr-FR" sz="2400">
                <a:solidFill>
                  <a:schemeClr val="dk1"/>
                </a:solidFill>
              </a:rPr>
              <a:t> posture droite est l’idéale idéale. Tenez-vous debout, bien droit, les pieds bien ancrés au sol. Tête droite</a:t>
            </a:r>
            <a:r>
              <a:rPr lang="fr-FR" sz="2400">
                <a:solidFill>
                  <a:schemeClr val="dk1"/>
                </a:solidFill>
              </a:rPr>
              <a:t>. Pieds écartés à la largeur des hanches. Soyez </a:t>
            </a:r>
            <a:r>
              <a:rPr b="0" i="0" lang="fr-FR" sz="2400">
                <a:solidFill>
                  <a:schemeClr val="dk1"/>
                </a:solidFill>
              </a:rPr>
              <a:t>dynamique, mais ne bougez pas constamment. </a:t>
            </a:r>
            <a:endParaRPr/>
          </a:p>
          <a:p>
            <a:pPr indent="-384048" lvl="0" marL="384048" rtl="0" algn="just">
              <a:lnSpc>
                <a:spcPct val="94000"/>
              </a:lnSpc>
              <a:spcBef>
                <a:spcPts val="1200"/>
              </a:spcBef>
              <a:spcAft>
                <a:spcPts val="0"/>
              </a:spcAft>
              <a:buClr>
                <a:schemeClr val="dk1"/>
              </a:buClr>
              <a:buSzPts val="2400"/>
              <a:buChar char="■"/>
            </a:pPr>
            <a:r>
              <a:rPr lang="fr-FR" sz="2400">
                <a:solidFill>
                  <a:schemeClr val="dk1"/>
                </a:solidFill>
              </a:rPr>
              <a:t>Attention aux gestes </a:t>
            </a:r>
            <a:endParaRPr/>
          </a:p>
          <a:p>
            <a:pPr indent="0" lvl="0" marL="0" rtl="0" algn="just">
              <a:lnSpc>
                <a:spcPct val="94000"/>
              </a:lnSpc>
              <a:spcBef>
                <a:spcPts val="1200"/>
              </a:spcBef>
              <a:spcAft>
                <a:spcPts val="0"/>
              </a:spcAft>
              <a:buClr>
                <a:schemeClr val="dk1"/>
              </a:buClr>
              <a:buSzPts val="2400"/>
              <a:buNone/>
            </a:pPr>
            <a:r>
              <a:rPr lang="fr-FR" sz="2400">
                <a:solidFill>
                  <a:schemeClr val="dk1"/>
                </a:solidFill>
              </a:rPr>
              <a:t>désordonnés.</a:t>
            </a:r>
            <a:endParaRPr sz="2400">
              <a:solidFill>
                <a:schemeClr val="dk1"/>
              </a:solidFill>
            </a:endParaRPr>
          </a:p>
        </p:txBody>
      </p:sp>
      <p:pic>
        <p:nvPicPr>
          <p:cNvPr id="181" name="Google Shape;181;p13"/>
          <p:cNvPicPr preferRelativeResize="0"/>
          <p:nvPr/>
        </p:nvPicPr>
        <p:blipFill rotWithShape="1">
          <a:blip r:embed="rId3">
            <a:alphaModFix/>
          </a:blip>
          <a:srcRect b="0" l="0" r="0" t="0"/>
          <a:stretch/>
        </p:blipFill>
        <p:spPr>
          <a:xfrm>
            <a:off x="5021265" y="2628901"/>
            <a:ext cx="6984997" cy="3929061"/>
          </a:xfrm>
          <a:prstGeom prst="rect">
            <a:avLst/>
          </a:prstGeom>
          <a:noFill/>
          <a:ln>
            <a:noFill/>
          </a:ln>
        </p:spPr>
      </p:pic>
      <p:pic>
        <p:nvPicPr>
          <p:cNvPr id="182" name="Google Shape;182;p13"/>
          <p:cNvPicPr preferRelativeResize="0"/>
          <p:nvPr/>
        </p:nvPicPr>
        <p:blipFill rotWithShape="1">
          <a:blip r:embed="rId4">
            <a:alphaModFix/>
          </a:blip>
          <a:srcRect b="0" l="0" r="0" t="0"/>
          <a:stretch/>
        </p:blipFill>
        <p:spPr>
          <a:xfrm>
            <a:off x="3281363" y="3429000"/>
            <a:ext cx="2105024" cy="31575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5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5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5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4"/>
          <p:cNvSpPr txBox="1"/>
          <p:nvPr>
            <p:ph type="title"/>
          </p:nvPr>
        </p:nvSpPr>
        <p:spPr>
          <a:xfrm>
            <a:off x="1371600" y="685800"/>
            <a:ext cx="9601200" cy="828675"/>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sz="4400"/>
              <a:t>3- Réussir sa prise de parole</a:t>
            </a:r>
            <a:r>
              <a:rPr lang="fr-FR" sz="4400"/>
              <a:t> </a:t>
            </a:r>
            <a:r>
              <a:rPr lang="fr-FR" sz="2700"/>
              <a:t>(2)</a:t>
            </a:r>
            <a:endParaRPr/>
          </a:p>
        </p:txBody>
      </p:sp>
      <p:sp>
        <p:nvSpPr>
          <p:cNvPr id="188" name="Google Shape;188;p14"/>
          <p:cNvSpPr txBox="1"/>
          <p:nvPr>
            <p:ph idx="1" type="body"/>
          </p:nvPr>
        </p:nvSpPr>
        <p:spPr>
          <a:xfrm>
            <a:off x="1085850" y="1514475"/>
            <a:ext cx="10015538" cy="4657725"/>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400"/>
              <a:buChar char="■"/>
            </a:pPr>
            <a:r>
              <a:rPr b="1" i="0" lang="fr-FR" sz="2400"/>
              <a:t>Le regard </a:t>
            </a:r>
            <a:r>
              <a:rPr b="1" i="0" lang="fr-FR" sz="2400">
                <a:solidFill>
                  <a:srgbClr val="20313C"/>
                </a:solidFill>
              </a:rPr>
              <a:t>: </a:t>
            </a:r>
            <a:r>
              <a:rPr b="0" i="0" lang="fr-FR" sz="2400">
                <a:solidFill>
                  <a:srgbClr val="20313C"/>
                </a:solidFill>
              </a:rPr>
              <a:t>il est vital de « </a:t>
            </a:r>
            <a:r>
              <a:rPr b="0" i="1" lang="fr-FR" sz="2400">
                <a:solidFill>
                  <a:srgbClr val="20313C"/>
                </a:solidFill>
              </a:rPr>
              <a:t>regarder le public</a:t>
            </a:r>
            <a:r>
              <a:rPr b="0" i="0" lang="fr-FR" sz="2400">
                <a:solidFill>
                  <a:srgbClr val="20313C"/>
                </a:solidFill>
              </a:rPr>
              <a:t>». </a:t>
            </a:r>
            <a:r>
              <a:rPr lang="fr-FR" sz="2400">
                <a:solidFill>
                  <a:srgbClr val="20313C"/>
                </a:solidFill>
              </a:rPr>
              <a:t>S</a:t>
            </a:r>
            <a:r>
              <a:rPr b="0" i="0" lang="fr-FR" sz="2400">
                <a:solidFill>
                  <a:srgbClr val="20313C"/>
                </a:solidFill>
              </a:rPr>
              <a:t>’imposer de regarder le public permet d’avoir son attention, mais surtout de pouvoir « lire » le public, « </a:t>
            </a:r>
            <a:r>
              <a:rPr b="0" i="1" lang="fr-FR" sz="2400">
                <a:solidFill>
                  <a:srgbClr val="20313C"/>
                </a:solidFill>
              </a:rPr>
              <a:t>se synchroniser avec lui</a:t>
            </a:r>
            <a:r>
              <a:rPr b="0" i="0" lang="fr-FR" sz="2400">
                <a:solidFill>
                  <a:srgbClr val="20313C"/>
                </a:solidFill>
              </a:rPr>
              <a:t> », « </a:t>
            </a:r>
            <a:r>
              <a:rPr b="0" i="1" lang="fr-FR" sz="2400">
                <a:solidFill>
                  <a:srgbClr val="20313C"/>
                </a:solidFill>
              </a:rPr>
              <a:t>prendre sa température</a:t>
            </a:r>
            <a:r>
              <a:rPr b="0" i="0" lang="fr-FR" sz="2400">
                <a:solidFill>
                  <a:srgbClr val="20313C"/>
                </a:solidFill>
              </a:rPr>
              <a:t> », enfin d’adapter son discours.</a:t>
            </a:r>
            <a:endParaRPr/>
          </a:p>
          <a:p>
            <a:pPr indent="0" lvl="0" marL="0" rtl="0" algn="just">
              <a:lnSpc>
                <a:spcPct val="94000"/>
              </a:lnSpc>
              <a:spcBef>
                <a:spcPts val="1200"/>
              </a:spcBef>
              <a:spcAft>
                <a:spcPts val="0"/>
              </a:spcAft>
              <a:buClr>
                <a:srgbClr val="20313C"/>
              </a:buClr>
              <a:buSzPts val="2400"/>
              <a:buNone/>
            </a:pPr>
            <a:r>
              <a:rPr lang="fr-FR" sz="2400" u="sng">
                <a:solidFill>
                  <a:srgbClr val="20313C"/>
                </a:solidFill>
              </a:rPr>
              <a:t>Il ne faut pas avoir</a:t>
            </a:r>
            <a:r>
              <a:rPr b="0" i="0" lang="fr-FR" sz="2400" u="sng">
                <a:solidFill>
                  <a:srgbClr val="20313C"/>
                </a:solidFill>
              </a:rPr>
              <a:t> peur de </a:t>
            </a:r>
            <a:endParaRPr/>
          </a:p>
          <a:p>
            <a:pPr indent="0" lvl="0" marL="0" rtl="0" algn="just">
              <a:lnSpc>
                <a:spcPct val="94000"/>
              </a:lnSpc>
              <a:spcBef>
                <a:spcPts val="1200"/>
              </a:spcBef>
              <a:spcAft>
                <a:spcPts val="0"/>
              </a:spcAft>
              <a:buClr>
                <a:srgbClr val="20313C"/>
              </a:buClr>
              <a:buSzPts val="2400"/>
              <a:buNone/>
            </a:pPr>
            <a:r>
              <a:rPr b="0" i="0" lang="fr-FR" sz="2400" u="sng">
                <a:solidFill>
                  <a:srgbClr val="20313C"/>
                </a:solidFill>
              </a:rPr>
              <a:t>croiser le regard du public.</a:t>
            </a:r>
            <a:r>
              <a:rPr b="0" i="0" lang="fr-FR" sz="2400">
                <a:solidFill>
                  <a:srgbClr val="20313C"/>
                </a:solidFill>
              </a:rPr>
              <a:t> </a:t>
            </a:r>
            <a:endParaRPr/>
          </a:p>
          <a:p>
            <a:pPr indent="-384048" lvl="0" marL="384048" rtl="0" algn="just">
              <a:lnSpc>
                <a:spcPct val="94000"/>
              </a:lnSpc>
              <a:spcBef>
                <a:spcPts val="1200"/>
              </a:spcBef>
              <a:spcAft>
                <a:spcPts val="0"/>
              </a:spcAft>
              <a:buClr>
                <a:srgbClr val="20313C"/>
              </a:buClr>
              <a:buSzPts val="2400"/>
              <a:buChar char="■"/>
            </a:pPr>
            <a:r>
              <a:rPr b="0" i="0" lang="fr-FR" sz="2400">
                <a:solidFill>
                  <a:srgbClr val="20313C"/>
                </a:solidFill>
              </a:rPr>
              <a:t>Le regard est également un </a:t>
            </a:r>
            <a:endParaRPr/>
          </a:p>
          <a:p>
            <a:pPr indent="0" lvl="0" marL="0" rtl="0" algn="just">
              <a:lnSpc>
                <a:spcPct val="94000"/>
              </a:lnSpc>
              <a:spcBef>
                <a:spcPts val="1200"/>
              </a:spcBef>
              <a:spcAft>
                <a:spcPts val="0"/>
              </a:spcAft>
              <a:buClr>
                <a:srgbClr val="20313C"/>
              </a:buClr>
              <a:buSzPts val="2400"/>
              <a:buNone/>
            </a:pPr>
            <a:r>
              <a:rPr b="0" i="0" lang="fr-FR" sz="2400">
                <a:solidFill>
                  <a:srgbClr val="20313C"/>
                </a:solidFill>
              </a:rPr>
              <a:t>bon outil de communication.</a:t>
            </a:r>
            <a:endParaRPr/>
          </a:p>
        </p:txBody>
      </p:sp>
      <p:pic>
        <p:nvPicPr>
          <p:cNvPr id="189" name="Google Shape;189;p14"/>
          <p:cNvPicPr preferRelativeResize="0"/>
          <p:nvPr/>
        </p:nvPicPr>
        <p:blipFill rotWithShape="1">
          <a:blip r:embed="rId3">
            <a:alphaModFix/>
          </a:blip>
          <a:srcRect b="0" l="0" r="0" t="0"/>
          <a:stretch/>
        </p:blipFill>
        <p:spPr>
          <a:xfrm>
            <a:off x="5242881" y="2628899"/>
            <a:ext cx="2600957" cy="4334926"/>
          </a:xfrm>
          <a:prstGeom prst="rect">
            <a:avLst/>
          </a:prstGeom>
          <a:noFill/>
          <a:ln>
            <a:noFill/>
          </a:ln>
        </p:spPr>
      </p:pic>
      <p:pic>
        <p:nvPicPr>
          <p:cNvPr id="190" name="Google Shape;190;p14"/>
          <p:cNvPicPr preferRelativeResize="0"/>
          <p:nvPr/>
        </p:nvPicPr>
        <p:blipFill rotWithShape="1">
          <a:blip r:embed="rId4">
            <a:alphaModFix/>
          </a:blip>
          <a:srcRect b="0" l="0" r="0" t="0"/>
          <a:stretch/>
        </p:blipFill>
        <p:spPr>
          <a:xfrm>
            <a:off x="8277225" y="2628899"/>
            <a:ext cx="2762250" cy="414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animEffect filter="fade" transition="in">
                                      <p:cBhvr>
                                        <p:cTn dur="1000"/>
                                        <p:tgtEl>
                                          <p:spTgt spid="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animEffect filter="fade" transition="in">
                                      <p:cBhvr>
                                        <p:cTn dur="1000"/>
                                        <p:tgtEl>
                                          <p:spTgt spid="1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animEffect filter="fade" transition="in">
                                      <p:cBhvr>
                                        <p:cTn dur="1000"/>
                                        <p:tgtEl>
                                          <p:spTgt spid="1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3" st="3"/>
                                            </p:txEl>
                                          </p:spTgt>
                                        </p:tgtEl>
                                        <p:attrNameLst>
                                          <p:attrName>style.visibility</p:attrName>
                                        </p:attrNameLst>
                                      </p:cBhvr>
                                      <p:to>
                                        <p:strVal val="visible"/>
                                      </p:to>
                                    </p:set>
                                    <p:animEffect filter="fade" transition="in">
                                      <p:cBhvr>
                                        <p:cTn dur="1000"/>
                                        <p:tgtEl>
                                          <p:spTgt spid="1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4" st="4"/>
                                            </p:txEl>
                                          </p:spTgt>
                                        </p:tgtEl>
                                        <p:attrNameLst>
                                          <p:attrName>style.visibility</p:attrName>
                                        </p:attrNameLst>
                                      </p:cBhvr>
                                      <p:to>
                                        <p:strVal val="visible"/>
                                      </p:to>
                                    </p:set>
                                    <p:animEffect filter="fade" transition="in">
                                      <p:cBhvr>
                                        <p:cTn dur="1000"/>
                                        <p:tgtEl>
                                          <p:spTgt spid="18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5"/>
          <p:cNvSpPr txBox="1"/>
          <p:nvPr>
            <p:ph type="title"/>
          </p:nvPr>
        </p:nvSpPr>
        <p:spPr>
          <a:xfrm>
            <a:off x="1371600" y="685800"/>
            <a:ext cx="9601200" cy="8001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sz="4400"/>
              <a:t>3- Réussir sa prise de parole</a:t>
            </a:r>
            <a:r>
              <a:rPr lang="fr-FR" sz="4400"/>
              <a:t> </a:t>
            </a:r>
            <a:r>
              <a:rPr lang="fr-FR" sz="2700"/>
              <a:t>(3)</a:t>
            </a:r>
            <a:endParaRPr/>
          </a:p>
        </p:txBody>
      </p:sp>
      <p:sp>
        <p:nvSpPr>
          <p:cNvPr id="196" name="Google Shape;196;p15"/>
          <p:cNvSpPr txBox="1"/>
          <p:nvPr>
            <p:ph idx="1" type="body"/>
          </p:nvPr>
        </p:nvSpPr>
        <p:spPr>
          <a:xfrm>
            <a:off x="1500188" y="2476500"/>
            <a:ext cx="9601200" cy="4381500"/>
          </a:xfrm>
          <a:prstGeom prst="rect">
            <a:avLst/>
          </a:prstGeom>
          <a:noFill/>
          <a:ln>
            <a:noFill/>
          </a:ln>
        </p:spPr>
        <p:txBody>
          <a:bodyPr anchorCtr="0" anchor="t" bIns="45700" lIns="91425" spcFirstLastPara="1" rIns="91425" wrap="square" tIns="45700">
            <a:normAutofit/>
          </a:bodyPr>
          <a:lstStyle/>
          <a:p>
            <a:pPr indent="-231648" lvl="0" marL="384048" rtl="0" algn="just">
              <a:lnSpc>
                <a:spcPct val="94000"/>
              </a:lnSpc>
              <a:spcBef>
                <a:spcPts val="0"/>
              </a:spcBef>
              <a:spcAft>
                <a:spcPts val="0"/>
              </a:spcAft>
              <a:buClr>
                <a:schemeClr val="dk2"/>
              </a:buClr>
              <a:buSzPts val="2400"/>
              <a:buNone/>
            </a:pPr>
            <a:r>
              <a:t/>
            </a:r>
            <a:endParaRPr b="1" i="0" sz="2400">
              <a:latin typeface="Mulish"/>
              <a:ea typeface="Mulish"/>
              <a:cs typeface="Mulish"/>
              <a:sym typeface="Mulish"/>
            </a:endParaRPr>
          </a:p>
          <a:p>
            <a:pPr indent="-384048" lvl="0" marL="384048" rtl="0" algn="just">
              <a:lnSpc>
                <a:spcPct val="94000"/>
              </a:lnSpc>
              <a:spcBef>
                <a:spcPts val="1200"/>
              </a:spcBef>
              <a:spcAft>
                <a:spcPts val="0"/>
              </a:spcAft>
              <a:buClr>
                <a:schemeClr val="dk2"/>
              </a:buClr>
              <a:buSzPts val="2400"/>
              <a:buChar char="■"/>
            </a:pPr>
            <a:r>
              <a:rPr b="1" i="0" lang="fr-FR" sz="2400">
                <a:latin typeface="Mulish"/>
                <a:ea typeface="Mulish"/>
                <a:cs typeface="Mulish"/>
                <a:sym typeface="Mulish"/>
              </a:rPr>
              <a:t>La voix : </a:t>
            </a:r>
            <a:r>
              <a:rPr b="0" i="0" lang="fr-FR" sz="2400">
                <a:solidFill>
                  <a:schemeClr val="dk1"/>
                </a:solidFill>
                <a:latin typeface="Mulish"/>
                <a:ea typeface="Mulish"/>
                <a:cs typeface="Mulish"/>
                <a:sym typeface="Mulish"/>
              </a:rPr>
              <a:t>facteur essentiel de l’efficacité d’un discours, </a:t>
            </a:r>
            <a:endParaRPr/>
          </a:p>
          <a:p>
            <a:pPr indent="0" lvl="0" marL="0" rtl="0" algn="just">
              <a:lnSpc>
                <a:spcPct val="94000"/>
              </a:lnSpc>
              <a:spcBef>
                <a:spcPts val="1200"/>
              </a:spcBef>
              <a:spcAft>
                <a:spcPts val="0"/>
              </a:spcAft>
              <a:buClr>
                <a:schemeClr val="dk1"/>
              </a:buClr>
              <a:buSzPts val="2400"/>
              <a:buNone/>
            </a:pPr>
            <a:r>
              <a:rPr b="0" i="0" lang="fr-FR" sz="2400">
                <a:solidFill>
                  <a:schemeClr val="dk1"/>
                </a:solidFill>
                <a:latin typeface="Mulish"/>
                <a:ea typeface="Mulish"/>
                <a:cs typeface="Mulish"/>
                <a:sym typeface="Mulish"/>
              </a:rPr>
              <a:t>Il va falloir savoir « </a:t>
            </a:r>
            <a:r>
              <a:rPr b="0" i="1" lang="fr-FR" sz="2400">
                <a:solidFill>
                  <a:schemeClr val="dk1"/>
                </a:solidFill>
                <a:latin typeface="Mulish"/>
                <a:ea typeface="Mulish"/>
                <a:cs typeface="Mulish"/>
                <a:sym typeface="Mulish"/>
              </a:rPr>
              <a:t>moduler sa voix</a:t>
            </a:r>
            <a:r>
              <a:rPr b="0" i="0" lang="fr-FR" sz="2400">
                <a:solidFill>
                  <a:schemeClr val="dk1"/>
                </a:solidFill>
                <a:latin typeface="Mulish"/>
                <a:ea typeface="Mulish"/>
                <a:cs typeface="Mulish"/>
                <a:sym typeface="Mulish"/>
              </a:rPr>
              <a:t> », gérer son débit, le rythme, avoir une voix « </a:t>
            </a:r>
            <a:r>
              <a:rPr b="0" i="1" lang="fr-FR" sz="2400">
                <a:solidFill>
                  <a:schemeClr val="dk1"/>
                </a:solidFill>
                <a:latin typeface="Mulish"/>
                <a:ea typeface="Mulish"/>
                <a:cs typeface="Mulish"/>
                <a:sym typeface="Mulish"/>
              </a:rPr>
              <a:t>qui impacte</a:t>
            </a:r>
            <a:r>
              <a:rPr b="0" i="0" lang="fr-FR" sz="2400">
                <a:solidFill>
                  <a:schemeClr val="dk1"/>
                </a:solidFill>
                <a:latin typeface="Mulish"/>
                <a:ea typeface="Mulish"/>
                <a:cs typeface="Mulish"/>
                <a:sym typeface="Mulish"/>
              </a:rPr>
              <a:t> ».</a:t>
            </a:r>
            <a:endParaRPr/>
          </a:p>
          <a:p>
            <a:pPr indent="0" lvl="0" marL="0" rtl="0" algn="l">
              <a:lnSpc>
                <a:spcPct val="94000"/>
              </a:lnSpc>
              <a:spcBef>
                <a:spcPts val="1200"/>
              </a:spcBef>
              <a:spcAft>
                <a:spcPts val="0"/>
              </a:spcAft>
              <a:buClr>
                <a:schemeClr val="dk1"/>
              </a:buClr>
              <a:buSzPts val="2400"/>
              <a:buNone/>
            </a:pPr>
            <a:r>
              <a:rPr lang="fr-FR" sz="2400">
                <a:solidFill>
                  <a:schemeClr val="dk1"/>
                </a:solidFill>
              </a:rPr>
              <a:t>Le bon rythme de parole et le bon ton de la voix. Il faut essayer de ne parler ni trop vite, ni trop lentement, ni trop fort, ni trop doucement</a:t>
            </a:r>
            <a:r>
              <a:rPr lang="fr-FR"/>
              <a:t>.</a:t>
            </a:r>
            <a:endParaRPr/>
          </a:p>
        </p:txBody>
      </p:sp>
      <p:pic>
        <p:nvPicPr>
          <p:cNvPr id="197" name="Google Shape;197;p15"/>
          <p:cNvPicPr preferRelativeResize="0"/>
          <p:nvPr/>
        </p:nvPicPr>
        <p:blipFill rotWithShape="1">
          <a:blip r:embed="rId3">
            <a:alphaModFix/>
          </a:blip>
          <a:srcRect b="13137" l="0" r="0" t="0"/>
          <a:stretch/>
        </p:blipFill>
        <p:spPr>
          <a:xfrm>
            <a:off x="8743949" y="622390"/>
            <a:ext cx="3256945" cy="18541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500"/>
                                        <p:tgtEl>
                                          <p:spTgt spid="19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6"/>
          <p:cNvSpPr txBox="1"/>
          <p:nvPr>
            <p:ph type="title"/>
          </p:nvPr>
        </p:nvSpPr>
        <p:spPr>
          <a:xfrm>
            <a:off x="1371600" y="685800"/>
            <a:ext cx="9601200" cy="842963"/>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4- Simulation et cas pratique </a:t>
            </a:r>
            <a:r>
              <a:rPr b="1" lang="fr-FR" sz="2200"/>
              <a:t>(1)</a:t>
            </a:r>
            <a:r>
              <a:rPr b="1" lang="fr-FR" sz="4400"/>
              <a:t> </a:t>
            </a:r>
            <a:br>
              <a:rPr lang="fr-FR" sz="4400"/>
            </a:br>
            <a:r>
              <a:rPr lang="fr-FR" sz="4400"/>
              <a:t> </a:t>
            </a:r>
            <a:endParaRPr/>
          </a:p>
        </p:txBody>
      </p:sp>
      <p:sp>
        <p:nvSpPr>
          <p:cNvPr id="203" name="Google Shape;203;p16"/>
          <p:cNvSpPr txBox="1"/>
          <p:nvPr>
            <p:ph idx="1" type="body"/>
          </p:nvPr>
        </p:nvSpPr>
        <p:spPr>
          <a:xfrm>
            <a:off x="942974" y="1771650"/>
            <a:ext cx="10658475" cy="508635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4000"/>
              </a:lnSpc>
              <a:spcBef>
                <a:spcPts val="0"/>
              </a:spcBef>
              <a:spcAft>
                <a:spcPts val="0"/>
              </a:spcAft>
              <a:buClr>
                <a:schemeClr val="dk2"/>
              </a:buClr>
              <a:buSzPts val="2000"/>
              <a:buNone/>
            </a:pPr>
            <a:r>
              <a:rPr lang="fr-FR" u="sng"/>
              <a:t>Exercice 1 </a:t>
            </a:r>
            <a:endParaRPr/>
          </a:p>
          <a:p>
            <a:pPr indent="-384048" lvl="0" marL="384048" rtl="0" algn="just">
              <a:lnSpc>
                <a:spcPct val="94000"/>
              </a:lnSpc>
              <a:spcBef>
                <a:spcPts val="1200"/>
              </a:spcBef>
              <a:spcAft>
                <a:spcPts val="0"/>
              </a:spcAft>
              <a:buClr>
                <a:schemeClr val="dk1"/>
              </a:buClr>
              <a:buSzPts val="2400"/>
              <a:buChar char="■"/>
            </a:pPr>
            <a:r>
              <a:rPr lang="fr-FR" sz="2400">
                <a:solidFill>
                  <a:schemeClr val="dk1"/>
                </a:solidFill>
              </a:rPr>
              <a:t>La cavale au Valaque avala l'eau du lac et l'eau du lac lava la cavale au Valaque. Ces fiches-ci sont à statistiquer si les grains de gros grêlons dégradent Grenade. Car vois-tu ton temps têtu te tatoue. Or Si la cathédrale se décathédraliserait, comment. la recathédraliserait-on, la cathédrale ? On la recathédraliserait comme on l'a décathédralisées, la cathédrale. Lise et José, lisons ensemble et sans hésiter les usages des honnêtes indigènes de Zanzibar. Si ces 500 sangsues sont sur son sein sans sucer son sang, ces 500 sangsues sont sans succès. Un pêcheur péchait sous un pécher qui l'empêchait de bien pécher. Le scout mangeait son casse- croûte cru en disant « des poches plates, des plates poches alors que mille millions de merveilleux musiciens murmuraient des mélodies multiples et mirifiques. Un matin en prenant un bain j'ai mangé mon pain dans mon bain j'ai pris un pain j'ai pris un bain j'ai pris bain pain j'ai pain bain. Sans bruit sur le miroir des lacs profonds et calmes le cygne chasse l'onde et glisse.</a:t>
            </a:r>
            <a:endParaRPr sz="2400">
              <a:solidFill>
                <a:schemeClr val="dk1"/>
              </a:solidFill>
            </a:endParaRPr>
          </a:p>
        </p:txBody>
      </p:sp>
      <p:pic>
        <p:nvPicPr>
          <p:cNvPr id="204" name="Google Shape;204;p16"/>
          <p:cNvPicPr preferRelativeResize="0"/>
          <p:nvPr/>
        </p:nvPicPr>
        <p:blipFill rotWithShape="1">
          <a:blip r:embed="rId3">
            <a:alphaModFix/>
          </a:blip>
          <a:srcRect b="12498" l="0" r="0" t="33750"/>
          <a:stretch/>
        </p:blipFill>
        <p:spPr>
          <a:xfrm>
            <a:off x="8181975" y="685800"/>
            <a:ext cx="3863165" cy="15573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xEl>
                                              <p:pRg end="0" st="0"/>
                                            </p:txEl>
                                          </p:spTgt>
                                        </p:tgtEl>
                                        <p:attrNameLst>
                                          <p:attrName>style.visibility</p:attrName>
                                        </p:attrNameLst>
                                      </p:cBhvr>
                                      <p:to>
                                        <p:strVal val="visible"/>
                                      </p:to>
                                    </p:set>
                                    <p:animEffect filter="fade" transition="in">
                                      <p:cBhvr>
                                        <p:cTn dur="1000"/>
                                        <p:tgtEl>
                                          <p:spTgt spid="2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xEl>
                                              <p:pRg end="1" st="1"/>
                                            </p:txEl>
                                          </p:spTgt>
                                        </p:tgtEl>
                                        <p:attrNameLst>
                                          <p:attrName>style.visibility</p:attrName>
                                        </p:attrNameLst>
                                      </p:cBhvr>
                                      <p:to>
                                        <p:strVal val="visible"/>
                                      </p:to>
                                    </p:set>
                                    <p:animEffect filter="fade" transition="in">
                                      <p:cBhvr>
                                        <p:cTn dur="1000"/>
                                        <p:tgtEl>
                                          <p:spTgt spid="20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7"/>
          <p:cNvSpPr txBox="1"/>
          <p:nvPr>
            <p:ph type="title"/>
          </p:nvPr>
        </p:nvSpPr>
        <p:spPr>
          <a:xfrm>
            <a:off x="1371600" y="685800"/>
            <a:ext cx="9601200" cy="785813"/>
          </a:xfrm>
          <a:prstGeom prst="rect">
            <a:avLst/>
          </a:prstGeom>
          <a:noFill/>
          <a:ln>
            <a:noFill/>
          </a:ln>
        </p:spPr>
        <p:txBody>
          <a:bodyPr anchorCtr="0" anchor="t" bIns="45700" lIns="91425" spcFirstLastPara="1" rIns="91425" wrap="square" tIns="45700">
            <a:normAutofit fontScale="90000"/>
          </a:bodyPr>
          <a:lstStyle/>
          <a:p>
            <a:pPr indent="0" lvl="0" marL="0" rtl="0" algn="l">
              <a:lnSpc>
                <a:spcPct val="89000"/>
              </a:lnSpc>
              <a:spcBef>
                <a:spcPts val="0"/>
              </a:spcBef>
              <a:spcAft>
                <a:spcPts val="0"/>
              </a:spcAft>
              <a:buClr>
                <a:schemeClr val="dk2"/>
              </a:buClr>
              <a:buSzPct val="100000"/>
              <a:buFont typeface="Libre Franklin"/>
              <a:buNone/>
            </a:pPr>
            <a:r>
              <a:rPr b="1" lang="fr-FR" sz="4400"/>
              <a:t>4- Simulation et cas pratique </a:t>
            </a:r>
            <a:r>
              <a:rPr b="1" lang="fr-FR" sz="2200"/>
              <a:t>(2)</a:t>
            </a:r>
            <a:r>
              <a:rPr b="1" lang="fr-FR" sz="4400"/>
              <a:t> </a:t>
            </a:r>
            <a:br>
              <a:rPr lang="fr-FR" sz="4400"/>
            </a:br>
            <a:r>
              <a:rPr lang="fr-FR" sz="4400"/>
              <a:t> </a:t>
            </a:r>
            <a:endParaRPr/>
          </a:p>
        </p:txBody>
      </p:sp>
      <p:sp>
        <p:nvSpPr>
          <p:cNvPr id="210" name="Google Shape;210;p17"/>
          <p:cNvSpPr txBox="1"/>
          <p:nvPr>
            <p:ph idx="1" type="body"/>
          </p:nvPr>
        </p:nvSpPr>
        <p:spPr>
          <a:xfrm>
            <a:off x="1371599" y="1471613"/>
            <a:ext cx="10086975" cy="5143500"/>
          </a:xfrm>
          <a:prstGeom prst="rect">
            <a:avLst/>
          </a:prstGeom>
          <a:noFill/>
          <a:ln>
            <a:noFill/>
          </a:ln>
        </p:spPr>
        <p:txBody>
          <a:bodyPr anchorCtr="0" anchor="t" bIns="45700" lIns="91425" spcFirstLastPara="1" rIns="91425" wrap="square" tIns="45700">
            <a:normAutofit fontScale="92500" lnSpcReduction="10000"/>
          </a:bodyPr>
          <a:lstStyle/>
          <a:p>
            <a:pPr indent="-384048" lvl="0" marL="384048" rtl="0" algn="just">
              <a:lnSpc>
                <a:spcPct val="94000"/>
              </a:lnSpc>
              <a:spcBef>
                <a:spcPts val="0"/>
              </a:spcBef>
              <a:spcAft>
                <a:spcPts val="0"/>
              </a:spcAft>
              <a:buClr>
                <a:schemeClr val="dk2"/>
              </a:buClr>
              <a:buSzPct val="100000"/>
              <a:buChar char="■"/>
            </a:pPr>
            <a:r>
              <a:rPr lang="fr-FR" sz="2400" u="sng"/>
              <a:t>Exercice 2 de diction:</a:t>
            </a:r>
            <a:r>
              <a:rPr lang="fr-FR" sz="2400">
                <a:solidFill>
                  <a:schemeClr val="dk1"/>
                </a:solidFill>
              </a:rPr>
              <a:t>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Un pâtissier qui pâtissait chez un tapissier qui tapissait, demanda un jour au tapissier qui tapissait : vaut-il mieux pâtisser chez un tapissier qui tapisse ou tapisser chez un pâtissier qui pâtisse ?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Le cricri de la crique crie son cri cru et critique car il craint que l'escroc ne le croque et ne le craque.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Que c'est crevant de voir crever une crevette sur la cravate d'un homme crevé dans une crevasse.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Fait faire à Fabien fourbe et fautif force farces fausses et fantasques. ▪ 5. Il reste treize fraises fraîches.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Un chasseur sachant chasser sait chasser sans son chien.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Un chasseur sachant chasser sans son chien, ça se chasse aussi, sachez-le ! </a:t>
            </a:r>
            <a:endParaRPr/>
          </a:p>
          <a:p>
            <a:pPr indent="-384048" lvl="0" marL="384048" rtl="0" algn="just">
              <a:lnSpc>
                <a:spcPct val="94000"/>
              </a:lnSpc>
              <a:spcBef>
                <a:spcPts val="1200"/>
              </a:spcBef>
              <a:spcAft>
                <a:spcPts val="0"/>
              </a:spcAft>
              <a:buClr>
                <a:schemeClr val="dk1"/>
              </a:buClr>
              <a:buSzPct val="100000"/>
              <a:buFont typeface="Libre Franklin"/>
              <a:buChar char="-"/>
            </a:pPr>
            <a:r>
              <a:rPr lang="fr-FR" sz="2400">
                <a:solidFill>
                  <a:schemeClr val="dk1"/>
                </a:solidFill>
              </a:rPr>
              <a:t>Un chasseur sachant chasser chasse sans son chien</a:t>
            </a:r>
            <a:endParaRPr sz="24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8"/>
          <p:cNvSpPr txBox="1"/>
          <p:nvPr>
            <p:ph type="title"/>
          </p:nvPr>
        </p:nvSpPr>
        <p:spPr>
          <a:xfrm>
            <a:off x="1371600" y="685800"/>
            <a:ext cx="9601200" cy="814388"/>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b="1" lang="fr-FR" sz="4400"/>
              <a:t>Conclusion</a:t>
            </a:r>
            <a:endParaRPr b="1"/>
          </a:p>
        </p:txBody>
      </p:sp>
      <p:sp>
        <p:nvSpPr>
          <p:cNvPr id="216" name="Google Shape;216;p18"/>
          <p:cNvSpPr txBox="1"/>
          <p:nvPr>
            <p:ph idx="1" type="body"/>
          </p:nvPr>
        </p:nvSpPr>
        <p:spPr>
          <a:xfrm>
            <a:off x="1371599" y="1500187"/>
            <a:ext cx="9801225" cy="4986337"/>
          </a:xfrm>
          <a:prstGeom prst="rect">
            <a:avLst/>
          </a:prstGeom>
          <a:noFill/>
          <a:ln>
            <a:noFill/>
          </a:ln>
        </p:spPr>
        <p:txBody>
          <a:bodyPr anchorCtr="0" anchor="t" bIns="45700" lIns="91425" spcFirstLastPara="1" rIns="91425" wrap="square" tIns="45700">
            <a:normAutofit lnSpcReduction="10000"/>
          </a:bodyPr>
          <a:lstStyle/>
          <a:p>
            <a:pPr indent="-384048" lvl="0" marL="384048" rtl="0" algn="just">
              <a:lnSpc>
                <a:spcPct val="94000"/>
              </a:lnSpc>
              <a:spcBef>
                <a:spcPts val="0"/>
              </a:spcBef>
              <a:spcAft>
                <a:spcPts val="0"/>
              </a:spcAft>
              <a:buClr>
                <a:schemeClr val="dk2"/>
              </a:buClr>
              <a:buSzPts val="2400"/>
              <a:buChar char="■"/>
            </a:pPr>
            <a:r>
              <a:rPr lang="fr-FR" sz="2400"/>
              <a:t>Prendre la parole c’est communiquer </a:t>
            </a:r>
            <a:endParaRPr/>
          </a:p>
          <a:p>
            <a:pPr indent="-384048" lvl="0" marL="384048" rtl="0" algn="just">
              <a:lnSpc>
                <a:spcPct val="94000"/>
              </a:lnSpc>
              <a:spcBef>
                <a:spcPts val="1200"/>
              </a:spcBef>
              <a:spcAft>
                <a:spcPts val="0"/>
              </a:spcAft>
              <a:buClr>
                <a:schemeClr val="dk2"/>
              </a:buClr>
              <a:buSzPts val="2400"/>
              <a:buChar char="■"/>
            </a:pPr>
            <a:r>
              <a:rPr lang="fr-FR" sz="2400"/>
              <a:t>Bien communiquer exige de: </a:t>
            </a:r>
            <a:endParaRPr/>
          </a:p>
          <a:p>
            <a:pPr indent="-384048" lvl="0" marL="384048" rtl="0" algn="just">
              <a:lnSpc>
                <a:spcPct val="94000"/>
              </a:lnSpc>
              <a:spcBef>
                <a:spcPts val="1200"/>
              </a:spcBef>
              <a:spcAft>
                <a:spcPts val="0"/>
              </a:spcAft>
              <a:buClr>
                <a:schemeClr val="dk2"/>
              </a:buClr>
              <a:buSzPts val="2400"/>
              <a:buFont typeface="Libre Franklin"/>
              <a:buChar char="-"/>
            </a:pPr>
            <a:r>
              <a:rPr lang="fr-FR" sz="2400"/>
              <a:t>savoir où on parle</a:t>
            </a:r>
            <a:endParaRPr/>
          </a:p>
          <a:p>
            <a:pPr indent="-384048" lvl="0" marL="384048" rtl="0" algn="just">
              <a:lnSpc>
                <a:spcPct val="94000"/>
              </a:lnSpc>
              <a:spcBef>
                <a:spcPts val="1200"/>
              </a:spcBef>
              <a:spcAft>
                <a:spcPts val="0"/>
              </a:spcAft>
              <a:buClr>
                <a:schemeClr val="dk2"/>
              </a:buClr>
              <a:buSzPts val="2400"/>
              <a:buFont typeface="Libre Franklin"/>
              <a:buChar char="-"/>
            </a:pPr>
            <a:r>
              <a:rPr lang="fr-FR" sz="2400"/>
              <a:t>maîtriser le processus de communication </a:t>
            </a:r>
            <a:endParaRPr/>
          </a:p>
          <a:p>
            <a:pPr indent="-384048" lvl="0" marL="384048" rtl="0" algn="just">
              <a:lnSpc>
                <a:spcPct val="94000"/>
              </a:lnSpc>
              <a:spcBef>
                <a:spcPts val="1200"/>
              </a:spcBef>
              <a:spcAft>
                <a:spcPts val="0"/>
              </a:spcAft>
              <a:buClr>
                <a:schemeClr val="dk2"/>
              </a:buClr>
              <a:buSzPts val="2400"/>
              <a:buFont typeface="Libre Franklin"/>
              <a:buChar char="-"/>
            </a:pPr>
            <a:r>
              <a:rPr lang="fr-FR" sz="2400"/>
              <a:t>pratiquer l’art de bien parler: l’éloquence (articulation et gestion de la voix mais aussi connaissance du sujet, simplicité et précision des mots, prestance et adaptation en toute confiance)</a:t>
            </a:r>
            <a:endParaRPr/>
          </a:p>
          <a:p>
            <a:pPr indent="-384048" lvl="0" marL="384048" rtl="0" algn="just">
              <a:lnSpc>
                <a:spcPct val="94000"/>
              </a:lnSpc>
              <a:spcBef>
                <a:spcPts val="1200"/>
              </a:spcBef>
              <a:spcAft>
                <a:spcPts val="0"/>
              </a:spcAft>
              <a:buClr>
                <a:srgbClr val="FF0000"/>
              </a:buClr>
              <a:buSzPts val="2400"/>
              <a:buChar char="■"/>
            </a:pPr>
            <a:r>
              <a:rPr lang="fr-FR" sz="2400">
                <a:solidFill>
                  <a:srgbClr val="FF0000"/>
                </a:solidFill>
              </a:rPr>
              <a:t>Une prise de parole n’est jamais anodine</a:t>
            </a:r>
            <a:r>
              <a:rPr lang="fr-FR" sz="2400"/>
              <a:t>. On ne parle pas pour rien, en général. On parle pour convaincre, on parle pour dire qu’on est là, on parle pour vendre, pour se vendre. </a:t>
            </a:r>
            <a:endParaRPr/>
          </a:p>
          <a:p>
            <a:pPr indent="-384048" lvl="0" marL="384048" rtl="0" algn="just">
              <a:lnSpc>
                <a:spcPct val="94000"/>
              </a:lnSpc>
              <a:spcBef>
                <a:spcPts val="1200"/>
              </a:spcBef>
              <a:spcAft>
                <a:spcPts val="0"/>
              </a:spcAft>
              <a:buClr>
                <a:schemeClr val="dk2"/>
              </a:buClr>
              <a:buSzPts val="2400"/>
              <a:buChar char="■"/>
            </a:pPr>
            <a:r>
              <a:rPr lang="fr-FR" sz="2400"/>
              <a:t>Elle est donc essentielle pour le </a:t>
            </a:r>
            <a:r>
              <a:rPr lang="fr-FR" sz="2400">
                <a:solidFill>
                  <a:srgbClr val="FF0000"/>
                </a:solidFill>
              </a:rPr>
              <a:t>leader, le manager et le dirigeant. Et pour chacun de nous.</a:t>
            </a:r>
            <a:endParaRPr sz="240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9"/>
          <p:cNvSpPr txBox="1"/>
          <p:nvPr>
            <p:ph type="title"/>
          </p:nvPr>
        </p:nvSpPr>
        <p:spPr>
          <a:xfrm>
            <a:off x="1571624" y="1971675"/>
            <a:ext cx="9601200" cy="4743450"/>
          </a:xfrm>
          <a:prstGeom prst="rect">
            <a:avLst/>
          </a:prstGeom>
          <a:noFill/>
          <a:ln>
            <a:noFill/>
          </a:ln>
        </p:spPr>
        <p:txBody>
          <a:bodyPr anchorCtr="0" anchor="t" bIns="45700" lIns="91425" spcFirstLastPara="1" rIns="91425" wrap="square" tIns="45700">
            <a:noAutofit/>
          </a:bodyPr>
          <a:lstStyle/>
          <a:p>
            <a:pPr indent="0" lvl="0" marL="0" rtl="0" algn="ctr">
              <a:lnSpc>
                <a:spcPct val="89000"/>
              </a:lnSpc>
              <a:spcBef>
                <a:spcPts val="0"/>
              </a:spcBef>
              <a:spcAft>
                <a:spcPts val="0"/>
              </a:spcAft>
              <a:buClr>
                <a:schemeClr val="dk2"/>
              </a:buClr>
              <a:buSzPts val="9600"/>
              <a:buFont typeface="Algerian"/>
              <a:buNone/>
            </a:pPr>
            <a:r>
              <a:rPr b="1" lang="fr-FR" sz="9600">
                <a:latin typeface="Algerian"/>
                <a:ea typeface="Algerian"/>
                <a:cs typeface="Algerian"/>
                <a:sym typeface="Algerian"/>
              </a:rPr>
              <a:t>MERCI POUR VOTRE AIMABLE ATTENTION</a:t>
            </a:r>
            <a:endParaRPr b="1" sz="9600">
              <a:latin typeface="Algerian"/>
              <a:ea typeface="Algerian"/>
              <a:cs typeface="Algerian"/>
              <a:sym typeface="Algerian"/>
            </a:endParaRPr>
          </a:p>
        </p:txBody>
      </p:sp>
      <p:sp>
        <p:nvSpPr>
          <p:cNvPr id="222" name="Google Shape;222;p19"/>
          <p:cNvSpPr txBox="1"/>
          <p:nvPr/>
        </p:nvSpPr>
        <p:spPr>
          <a:xfrm>
            <a:off x="2861072" y="934135"/>
            <a:ext cx="6925865"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2400" u="none" cap="none" strike="noStrike">
                <a:solidFill>
                  <a:srgbClr val="FF0000"/>
                </a:solidFill>
                <a:latin typeface="Libre Franklin"/>
                <a:ea typeface="Libre Franklin"/>
                <a:cs typeface="Libre Franklin"/>
                <a:sym typeface="Libre Franklin"/>
              </a:rPr>
              <a:t>Parler c’est bien. Être écouté, compris et resté dans les mémoires est mieux </a:t>
            </a:r>
            <a:endParaRPr b="0" i="0" sz="2400" u="none" cap="none" strike="noStrike">
              <a:solidFill>
                <a:schemeClr val="dk1"/>
              </a:solidFill>
              <a:latin typeface="Libre Franklin"/>
              <a:ea typeface="Libre Franklin"/>
              <a:cs typeface="Libre Franklin"/>
              <a:sym typeface="Libre Frankl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animEffect filter="fade" transition="in">
                                      <p:cBhvr>
                                        <p:cTn dur="500"/>
                                        <p:tgtEl>
                                          <p:spTgt spid="2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adrage">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2022-12-16T15:00:41Z</dcterms:created>
  <dc:creator>Fydias SAGBOHAN</dc:creator>
</cp:coreProperties>
</file>